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539" r:id="rId3"/>
    <p:sldId id="540" r:id="rId4"/>
    <p:sldId id="562" r:id="rId5"/>
    <p:sldId id="541" r:id="rId6"/>
    <p:sldId id="545" r:id="rId7"/>
    <p:sldId id="546" r:id="rId8"/>
    <p:sldId id="559" r:id="rId9"/>
    <p:sldId id="560" r:id="rId10"/>
    <p:sldId id="558" r:id="rId11"/>
    <p:sldId id="536" r:id="rId12"/>
    <p:sldId id="550" r:id="rId13"/>
    <p:sldId id="552" r:id="rId14"/>
    <p:sldId id="553" r:id="rId15"/>
    <p:sldId id="557" r:id="rId16"/>
    <p:sldId id="537" r:id="rId17"/>
    <p:sldId id="538" r:id="rId18"/>
    <p:sldId id="551" r:id="rId19"/>
    <p:sldId id="554" r:id="rId20"/>
    <p:sldId id="555" r:id="rId21"/>
    <p:sldId id="523" r:id="rId22"/>
    <p:sldId id="524" r:id="rId23"/>
    <p:sldId id="529" r:id="rId24"/>
    <p:sldId id="530" r:id="rId25"/>
    <p:sldId id="531" r:id="rId26"/>
    <p:sldId id="532" r:id="rId27"/>
    <p:sldId id="556" r:id="rId28"/>
    <p:sldId id="563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oddziały</c:v>
                </c:pt>
              </c:strCache>
            </c:strRef>
          </c:tx>
          <c:cat>
            <c:strRef>
              <c:f>Arkusz1!$A$2:$A$5</c:f>
              <c:strCache>
                <c:ptCount val="2"/>
                <c:pt idx="0">
                  <c:v>2006 r.</c:v>
                </c:pt>
                <c:pt idx="1">
                  <c:v>2010 r.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12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nauczyciele</c:v>
                </c:pt>
              </c:strCache>
            </c:strRef>
          </c:tx>
          <c:cat>
            <c:strRef>
              <c:f>Arkusz1!$A$2:$A$5</c:f>
              <c:strCache>
                <c:ptCount val="2"/>
                <c:pt idx="0">
                  <c:v>2006 r.</c:v>
                </c:pt>
                <c:pt idx="1">
                  <c:v>2010 r.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25</c:v>
                </c:pt>
                <c:pt idx="1">
                  <c:v>42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uczniowie</c:v>
                </c:pt>
              </c:strCache>
            </c:strRef>
          </c:tx>
          <c:cat>
            <c:strRef>
              <c:f>Arkusz1!$A$2:$A$5</c:f>
              <c:strCache>
                <c:ptCount val="2"/>
                <c:pt idx="0">
                  <c:v>2006 r.</c:v>
                </c:pt>
                <c:pt idx="1">
                  <c:v>2010 r.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300</c:v>
                </c:pt>
                <c:pt idx="1">
                  <c:v>410</c:v>
                </c:pt>
              </c:numCache>
            </c:numRef>
          </c:val>
        </c:ser>
        <c:dLbls>
          <c:showVal val="1"/>
        </c:dLbls>
        <c:overlap val="-25"/>
        <c:axId val="141109120"/>
        <c:axId val="138875264"/>
      </c:barChart>
      <c:catAx>
        <c:axId val="141109120"/>
        <c:scaling>
          <c:orientation val="minMax"/>
        </c:scaling>
        <c:axPos val="b"/>
        <c:numFmt formatCode="General" sourceLinked="1"/>
        <c:majorTickMark val="none"/>
        <c:tickLblPos val="nextTo"/>
        <c:crossAx val="138875264"/>
        <c:crosses val="autoZero"/>
        <c:auto val="1"/>
        <c:lblAlgn val="ctr"/>
        <c:lblOffset val="100"/>
      </c:catAx>
      <c:valAx>
        <c:axId val="138875264"/>
        <c:scaling>
          <c:orientation val="minMax"/>
        </c:scaling>
        <c:delete val="1"/>
        <c:axPos val="l"/>
        <c:numFmt formatCode="General" sourceLinked="1"/>
        <c:tickLblPos val="none"/>
        <c:crossAx val="1411091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9868120387695072E-2"/>
          <c:y val="2.4806221738974812E-2"/>
          <c:w val="0.57209216508956251"/>
          <c:h val="0.11475026124662718"/>
        </c:manualLayout>
      </c:layout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94728-2CFB-4903-9D40-AC5045E2BFB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B86DDC1-780A-4CEE-A6A5-92BD6C3D3346}">
      <dgm:prSet phldrT="[Tekst]"/>
      <dgm:spPr/>
      <dgm:t>
        <a:bodyPr/>
        <a:lstStyle/>
        <a:p>
          <a:r>
            <a:rPr lang="pl-PL" dirty="0" smtClean="0"/>
            <a:t>Technik budownictwa</a:t>
          </a:r>
          <a:endParaRPr lang="pl-PL" dirty="0"/>
        </a:p>
      </dgm:t>
    </dgm:pt>
    <dgm:pt modelId="{21554B68-F63F-407D-8964-7B8FAB89AC00}" type="parTrans" cxnId="{49F527AB-4115-46EA-A0D7-1EF3F835FF58}">
      <dgm:prSet/>
      <dgm:spPr/>
      <dgm:t>
        <a:bodyPr/>
        <a:lstStyle/>
        <a:p>
          <a:endParaRPr lang="pl-PL"/>
        </a:p>
      </dgm:t>
    </dgm:pt>
    <dgm:pt modelId="{9A3B572E-1FD4-4489-AB28-E2EA2CFF9EC9}" type="sibTrans" cxnId="{49F527AB-4115-46EA-A0D7-1EF3F835FF58}">
      <dgm:prSet/>
      <dgm:spPr/>
      <dgm:t>
        <a:bodyPr/>
        <a:lstStyle/>
        <a:p>
          <a:endParaRPr lang="pl-PL"/>
        </a:p>
      </dgm:t>
    </dgm:pt>
    <dgm:pt modelId="{BC6A98BD-8881-4512-A06B-CE1E79427344}">
      <dgm:prSet phldrT="[Tekst]"/>
      <dgm:spPr/>
      <dgm:t>
        <a:bodyPr/>
        <a:lstStyle/>
        <a:p>
          <a:r>
            <a:rPr lang="pl-PL" dirty="0" smtClean="0"/>
            <a:t>Zasadnicza Szkoła Zawodowa</a:t>
          </a:r>
          <a:endParaRPr lang="pl-PL" dirty="0"/>
        </a:p>
      </dgm:t>
    </dgm:pt>
    <dgm:pt modelId="{A2FA031F-BBE5-4791-826F-84D037E2E9AA}" type="parTrans" cxnId="{6CB2F93A-3049-4D84-A8F9-BB0D777AF2B8}">
      <dgm:prSet/>
      <dgm:spPr/>
      <dgm:t>
        <a:bodyPr/>
        <a:lstStyle/>
        <a:p>
          <a:endParaRPr lang="pl-PL"/>
        </a:p>
      </dgm:t>
    </dgm:pt>
    <dgm:pt modelId="{E10CEE2B-6534-45C4-801A-8C31C04B95CE}" type="sibTrans" cxnId="{6CB2F93A-3049-4D84-A8F9-BB0D777AF2B8}">
      <dgm:prSet/>
      <dgm:spPr/>
      <dgm:t>
        <a:bodyPr/>
        <a:lstStyle/>
        <a:p>
          <a:endParaRPr lang="pl-PL"/>
        </a:p>
      </dgm:t>
    </dgm:pt>
    <dgm:pt modelId="{CBF6F0CB-2898-48B0-A594-68753AEE2CD5}" type="pres">
      <dgm:prSet presAssocID="{2F394728-2CFB-4903-9D40-AC5045E2BF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3A2DA6-DC17-4640-B93E-8533D23B2671}" type="pres">
      <dgm:prSet presAssocID="{FB86DDC1-780A-4CEE-A6A5-92BD6C3D3346}" presName="node" presStyleLbl="node1" presStyleIdx="0" presStyleCnt="2" custScaleX="58203" custScaleY="58182" custRadScaleRad="64690" custRadScaleInc="733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C0C5DD-DEDA-47BE-A883-7C65439502C9}" type="pres">
      <dgm:prSet presAssocID="{FB86DDC1-780A-4CEE-A6A5-92BD6C3D3346}" presName="spNode" presStyleCnt="0"/>
      <dgm:spPr/>
    </dgm:pt>
    <dgm:pt modelId="{712D4044-459C-4286-8D67-0A95BB808917}" type="pres">
      <dgm:prSet presAssocID="{9A3B572E-1FD4-4489-AB28-E2EA2CFF9EC9}" presName="sibTrans" presStyleLbl="sibTrans1D1" presStyleIdx="0" presStyleCnt="2"/>
      <dgm:spPr/>
      <dgm:t>
        <a:bodyPr/>
        <a:lstStyle/>
        <a:p>
          <a:endParaRPr lang="pl-PL"/>
        </a:p>
      </dgm:t>
    </dgm:pt>
    <dgm:pt modelId="{55444871-B169-49CF-8130-774035514D57}" type="pres">
      <dgm:prSet presAssocID="{BC6A98BD-8881-4512-A06B-CE1E79427344}" presName="node" presStyleLbl="node1" presStyleIdx="1" presStyleCnt="2" custScaleX="41268" custScaleY="44007" custRadScaleRad="131615" custRadScaleInc="155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54D70B-C64C-411C-AF73-6325B8BA789A}" type="pres">
      <dgm:prSet presAssocID="{BC6A98BD-8881-4512-A06B-CE1E79427344}" presName="spNode" presStyleCnt="0"/>
      <dgm:spPr/>
    </dgm:pt>
    <dgm:pt modelId="{C400B3C3-945A-4821-A11D-6A8E8FC42365}" type="pres">
      <dgm:prSet presAssocID="{E10CEE2B-6534-45C4-801A-8C31C04B95CE}" presName="sibTrans" presStyleLbl="sibTrans1D1" presStyleIdx="1" presStyleCnt="2"/>
      <dgm:spPr/>
      <dgm:t>
        <a:bodyPr/>
        <a:lstStyle/>
        <a:p>
          <a:endParaRPr lang="pl-PL"/>
        </a:p>
      </dgm:t>
    </dgm:pt>
  </dgm:ptLst>
  <dgm:cxnLst>
    <dgm:cxn modelId="{49F527AB-4115-46EA-A0D7-1EF3F835FF58}" srcId="{2F394728-2CFB-4903-9D40-AC5045E2BFBD}" destId="{FB86DDC1-780A-4CEE-A6A5-92BD6C3D3346}" srcOrd="0" destOrd="0" parTransId="{21554B68-F63F-407D-8964-7B8FAB89AC00}" sibTransId="{9A3B572E-1FD4-4489-AB28-E2EA2CFF9EC9}"/>
    <dgm:cxn modelId="{9C4E8A50-962F-4F3D-A31F-265B214F1458}" type="presOf" srcId="{BC6A98BD-8881-4512-A06B-CE1E79427344}" destId="{55444871-B169-49CF-8130-774035514D57}" srcOrd="0" destOrd="0" presId="urn:microsoft.com/office/officeart/2005/8/layout/cycle5"/>
    <dgm:cxn modelId="{DA18D810-3C0A-4282-A5E7-5A47605EF9B1}" type="presOf" srcId="{FB86DDC1-780A-4CEE-A6A5-92BD6C3D3346}" destId="{543A2DA6-DC17-4640-B93E-8533D23B2671}" srcOrd="0" destOrd="0" presId="urn:microsoft.com/office/officeart/2005/8/layout/cycle5"/>
    <dgm:cxn modelId="{35B13724-21AC-4604-81A6-2156BE5CD40D}" type="presOf" srcId="{E10CEE2B-6534-45C4-801A-8C31C04B95CE}" destId="{C400B3C3-945A-4821-A11D-6A8E8FC42365}" srcOrd="0" destOrd="0" presId="urn:microsoft.com/office/officeart/2005/8/layout/cycle5"/>
    <dgm:cxn modelId="{6CB2F93A-3049-4D84-A8F9-BB0D777AF2B8}" srcId="{2F394728-2CFB-4903-9D40-AC5045E2BFBD}" destId="{BC6A98BD-8881-4512-A06B-CE1E79427344}" srcOrd="1" destOrd="0" parTransId="{A2FA031F-BBE5-4791-826F-84D037E2E9AA}" sibTransId="{E10CEE2B-6534-45C4-801A-8C31C04B95CE}"/>
    <dgm:cxn modelId="{44C712C2-F1D3-4834-A08E-290CE31F8998}" type="presOf" srcId="{9A3B572E-1FD4-4489-AB28-E2EA2CFF9EC9}" destId="{712D4044-459C-4286-8D67-0A95BB808917}" srcOrd="0" destOrd="0" presId="urn:microsoft.com/office/officeart/2005/8/layout/cycle5"/>
    <dgm:cxn modelId="{29C4FFB2-E500-4C24-A04E-C61FEFF565B1}" type="presOf" srcId="{2F394728-2CFB-4903-9D40-AC5045E2BFBD}" destId="{CBF6F0CB-2898-48B0-A594-68753AEE2CD5}" srcOrd="0" destOrd="0" presId="urn:microsoft.com/office/officeart/2005/8/layout/cycle5"/>
    <dgm:cxn modelId="{37503A9C-9DC0-4CB3-918B-875B217049CD}" type="presParOf" srcId="{CBF6F0CB-2898-48B0-A594-68753AEE2CD5}" destId="{543A2DA6-DC17-4640-B93E-8533D23B2671}" srcOrd="0" destOrd="0" presId="urn:microsoft.com/office/officeart/2005/8/layout/cycle5"/>
    <dgm:cxn modelId="{657D8F81-7513-45C1-AFD8-C189546CC4BF}" type="presParOf" srcId="{CBF6F0CB-2898-48B0-A594-68753AEE2CD5}" destId="{28C0C5DD-DEDA-47BE-A883-7C65439502C9}" srcOrd="1" destOrd="0" presId="urn:microsoft.com/office/officeart/2005/8/layout/cycle5"/>
    <dgm:cxn modelId="{AC2531F2-5ACE-4FA3-9379-256991137A8B}" type="presParOf" srcId="{CBF6F0CB-2898-48B0-A594-68753AEE2CD5}" destId="{712D4044-459C-4286-8D67-0A95BB808917}" srcOrd="2" destOrd="0" presId="urn:microsoft.com/office/officeart/2005/8/layout/cycle5"/>
    <dgm:cxn modelId="{7308F6C9-642F-4C8B-8A5E-4E9553D2D299}" type="presParOf" srcId="{CBF6F0CB-2898-48B0-A594-68753AEE2CD5}" destId="{55444871-B169-49CF-8130-774035514D57}" srcOrd="3" destOrd="0" presId="urn:microsoft.com/office/officeart/2005/8/layout/cycle5"/>
    <dgm:cxn modelId="{A0205E4C-7690-42BF-BD0D-4CBCA24BCBA5}" type="presParOf" srcId="{CBF6F0CB-2898-48B0-A594-68753AEE2CD5}" destId="{8454D70B-C64C-411C-AF73-6325B8BA789A}" srcOrd="4" destOrd="0" presId="urn:microsoft.com/office/officeart/2005/8/layout/cycle5"/>
    <dgm:cxn modelId="{B61ECE58-4A5F-49EE-8AA7-AEDBBDDB3FD9}" type="presParOf" srcId="{CBF6F0CB-2898-48B0-A594-68753AEE2CD5}" destId="{C400B3C3-945A-4821-A11D-6A8E8FC42365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94728-2CFB-4903-9D40-AC5045E2BFB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B86DDC1-780A-4CEE-A6A5-92BD6C3D3346}">
      <dgm:prSet phldrT="[Tekst]"/>
      <dgm:spPr/>
      <dgm:t>
        <a:bodyPr/>
        <a:lstStyle/>
        <a:p>
          <a:r>
            <a:rPr lang="pl-PL" dirty="0" smtClean="0"/>
            <a:t>Technik budownictwa</a:t>
          </a:r>
          <a:endParaRPr lang="pl-PL" dirty="0"/>
        </a:p>
      </dgm:t>
    </dgm:pt>
    <dgm:pt modelId="{21554B68-F63F-407D-8964-7B8FAB89AC00}" type="parTrans" cxnId="{49F527AB-4115-46EA-A0D7-1EF3F835FF58}">
      <dgm:prSet/>
      <dgm:spPr/>
      <dgm:t>
        <a:bodyPr/>
        <a:lstStyle/>
        <a:p>
          <a:endParaRPr lang="pl-PL"/>
        </a:p>
      </dgm:t>
    </dgm:pt>
    <dgm:pt modelId="{9A3B572E-1FD4-4489-AB28-E2EA2CFF9EC9}" type="sibTrans" cxnId="{49F527AB-4115-46EA-A0D7-1EF3F835FF58}">
      <dgm:prSet/>
      <dgm:spPr/>
      <dgm:t>
        <a:bodyPr/>
        <a:lstStyle/>
        <a:p>
          <a:endParaRPr lang="pl-PL"/>
        </a:p>
      </dgm:t>
    </dgm:pt>
    <dgm:pt modelId="{810AF8C2-A0C1-4559-84A2-5FE762329E4C}">
      <dgm:prSet phldrT="[Tekst]"/>
      <dgm:spPr/>
      <dgm:t>
        <a:bodyPr/>
        <a:lstStyle/>
        <a:p>
          <a:r>
            <a:rPr lang="pl-PL" dirty="0" smtClean="0"/>
            <a:t>Technik ochrony środowiska</a:t>
          </a:r>
          <a:endParaRPr lang="pl-PL" dirty="0"/>
        </a:p>
      </dgm:t>
    </dgm:pt>
    <dgm:pt modelId="{B94E55E6-D96F-40AB-B28A-26935E9E360E}" type="parTrans" cxnId="{A9EE5386-1959-4312-AA7F-F536FA7EC1ED}">
      <dgm:prSet/>
      <dgm:spPr/>
      <dgm:t>
        <a:bodyPr/>
        <a:lstStyle/>
        <a:p>
          <a:endParaRPr lang="pl-PL"/>
        </a:p>
      </dgm:t>
    </dgm:pt>
    <dgm:pt modelId="{DEF94708-FADB-4294-AFC1-AF5F0CB0B712}" type="sibTrans" cxnId="{A9EE5386-1959-4312-AA7F-F536FA7EC1ED}">
      <dgm:prSet/>
      <dgm:spPr/>
      <dgm:t>
        <a:bodyPr/>
        <a:lstStyle/>
        <a:p>
          <a:endParaRPr lang="pl-PL"/>
        </a:p>
      </dgm:t>
    </dgm:pt>
    <dgm:pt modelId="{69A45BD7-A71D-4616-9964-0D2E8F1AC5BB}">
      <dgm:prSet phldrT="[Tekst]"/>
      <dgm:spPr/>
      <dgm:t>
        <a:bodyPr/>
        <a:lstStyle/>
        <a:p>
          <a:r>
            <a:rPr lang="pl-PL" dirty="0" smtClean="0"/>
            <a:t>Technik mechanik</a:t>
          </a:r>
          <a:endParaRPr lang="pl-PL" dirty="0"/>
        </a:p>
      </dgm:t>
    </dgm:pt>
    <dgm:pt modelId="{0AFEBAA8-FEF2-4222-8AC6-86399AF22BC4}" type="parTrans" cxnId="{1D053572-1E61-42BA-BD3D-19E2209C796A}">
      <dgm:prSet/>
      <dgm:spPr/>
      <dgm:t>
        <a:bodyPr/>
        <a:lstStyle/>
        <a:p>
          <a:endParaRPr lang="pl-PL"/>
        </a:p>
      </dgm:t>
    </dgm:pt>
    <dgm:pt modelId="{A1D92865-8B27-435A-9B86-D3290F668107}" type="sibTrans" cxnId="{1D053572-1E61-42BA-BD3D-19E2209C796A}">
      <dgm:prSet/>
      <dgm:spPr/>
      <dgm:t>
        <a:bodyPr/>
        <a:lstStyle/>
        <a:p>
          <a:endParaRPr lang="pl-PL"/>
        </a:p>
      </dgm:t>
    </dgm:pt>
    <dgm:pt modelId="{E94913B5-B391-4EF7-902F-BFA8C5794BFC}">
      <dgm:prSet phldrT="[Tekst]"/>
      <dgm:spPr/>
      <dgm:t>
        <a:bodyPr/>
        <a:lstStyle/>
        <a:p>
          <a:r>
            <a:rPr lang="pl-PL" dirty="0" smtClean="0"/>
            <a:t>Technik geodeta</a:t>
          </a:r>
          <a:endParaRPr lang="pl-PL" dirty="0"/>
        </a:p>
      </dgm:t>
    </dgm:pt>
    <dgm:pt modelId="{6712BFC5-A3CF-46C6-920A-E20DD295BC12}" type="parTrans" cxnId="{B6AD8785-EA60-47E4-8F09-E943A1B2D440}">
      <dgm:prSet/>
      <dgm:spPr/>
      <dgm:t>
        <a:bodyPr/>
        <a:lstStyle/>
        <a:p>
          <a:endParaRPr lang="pl-PL"/>
        </a:p>
      </dgm:t>
    </dgm:pt>
    <dgm:pt modelId="{E791AD9A-7E6E-4270-8EC3-35C66F4A0A16}" type="sibTrans" cxnId="{B6AD8785-EA60-47E4-8F09-E943A1B2D440}">
      <dgm:prSet/>
      <dgm:spPr/>
      <dgm:t>
        <a:bodyPr/>
        <a:lstStyle/>
        <a:p>
          <a:endParaRPr lang="pl-PL"/>
        </a:p>
      </dgm:t>
    </dgm:pt>
    <dgm:pt modelId="{A1C9474A-3E06-4A52-B164-2A96D1E14C17}">
      <dgm:prSet phldrT="[Tekst]"/>
      <dgm:spPr/>
      <dgm:t>
        <a:bodyPr/>
        <a:lstStyle/>
        <a:p>
          <a:r>
            <a:rPr lang="pl-PL" dirty="0" smtClean="0"/>
            <a:t>Technik drogownictwa</a:t>
          </a:r>
          <a:endParaRPr lang="pl-PL" dirty="0"/>
        </a:p>
      </dgm:t>
    </dgm:pt>
    <dgm:pt modelId="{5F2AB133-E313-46C9-8311-5701DB6CD47A}" type="parTrans" cxnId="{ACED7DE5-4C67-45BC-9C71-A8B3E0F1BA4B}">
      <dgm:prSet/>
      <dgm:spPr/>
      <dgm:t>
        <a:bodyPr/>
        <a:lstStyle/>
        <a:p>
          <a:endParaRPr lang="pl-PL"/>
        </a:p>
      </dgm:t>
    </dgm:pt>
    <dgm:pt modelId="{82E8388C-918D-481F-9FDC-D18A5A6C0889}" type="sibTrans" cxnId="{ACED7DE5-4C67-45BC-9C71-A8B3E0F1BA4B}">
      <dgm:prSet/>
      <dgm:spPr/>
      <dgm:t>
        <a:bodyPr/>
        <a:lstStyle/>
        <a:p>
          <a:endParaRPr lang="pl-PL"/>
        </a:p>
      </dgm:t>
    </dgm:pt>
    <dgm:pt modelId="{A1D2D8EF-30E1-454F-95E6-462FC67EBDA6}">
      <dgm:prSet phldrT="[Tekst]"/>
      <dgm:spPr/>
      <dgm:t>
        <a:bodyPr/>
        <a:lstStyle/>
        <a:p>
          <a:r>
            <a:rPr lang="pl-PL" dirty="0" smtClean="0"/>
            <a:t>Technik informatyk</a:t>
          </a:r>
          <a:endParaRPr lang="pl-PL" dirty="0"/>
        </a:p>
      </dgm:t>
    </dgm:pt>
    <dgm:pt modelId="{AAC791D4-493B-4EBE-A249-0FC12E167C61}" type="parTrans" cxnId="{1A99B03F-4ACB-4E0C-B864-B1DC20913247}">
      <dgm:prSet/>
      <dgm:spPr/>
      <dgm:t>
        <a:bodyPr/>
        <a:lstStyle/>
        <a:p>
          <a:endParaRPr lang="pl-PL"/>
        </a:p>
      </dgm:t>
    </dgm:pt>
    <dgm:pt modelId="{BEC8DB49-0E84-41ED-8551-B45479BD9254}" type="sibTrans" cxnId="{1A99B03F-4ACB-4E0C-B864-B1DC20913247}">
      <dgm:prSet/>
      <dgm:spPr/>
      <dgm:t>
        <a:bodyPr/>
        <a:lstStyle/>
        <a:p>
          <a:endParaRPr lang="pl-PL"/>
        </a:p>
      </dgm:t>
    </dgm:pt>
    <dgm:pt modelId="{3C628D77-AE70-44F5-9D1C-1BF60A26284E}">
      <dgm:prSet phldrT="[Tekst]"/>
      <dgm:spPr/>
      <dgm:t>
        <a:bodyPr/>
        <a:lstStyle/>
        <a:p>
          <a:r>
            <a:rPr lang="pl-PL" dirty="0" smtClean="0"/>
            <a:t>Technik urządzeń sanitarnych</a:t>
          </a:r>
          <a:endParaRPr lang="pl-PL" dirty="0"/>
        </a:p>
      </dgm:t>
    </dgm:pt>
    <dgm:pt modelId="{67688859-23DE-458A-9593-A2F5CFA878DB}" type="parTrans" cxnId="{37112391-3AD3-4D95-8D8E-68BF6335C3F2}">
      <dgm:prSet/>
      <dgm:spPr/>
      <dgm:t>
        <a:bodyPr/>
        <a:lstStyle/>
        <a:p>
          <a:endParaRPr lang="pl-PL"/>
        </a:p>
      </dgm:t>
    </dgm:pt>
    <dgm:pt modelId="{D501937F-BBB9-4D04-A05C-FF502EFD9465}" type="sibTrans" cxnId="{37112391-3AD3-4D95-8D8E-68BF6335C3F2}">
      <dgm:prSet/>
      <dgm:spPr/>
      <dgm:t>
        <a:bodyPr/>
        <a:lstStyle/>
        <a:p>
          <a:endParaRPr lang="pl-PL"/>
        </a:p>
      </dgm:t>
    </dgm:pt>
    <dgm:pt modelId="{81E96264-A300-4C88-95AF-E618DF83B173}">
      <dgm:prSet phldrT="[Tekst]"/>
      <dgm:spPr/>
      <dgm:t>
        <a:bodyPr/>
        <a:lstStyle/>
        <a:p>
          <a:r>
            <a:rPr lang="pl-PL" dirty="0" smtClean="0"/>
            <a:t>Technik inżynierii środowiska melioracji </a:t>
          </a:r>
          <a:endParaRPr lang="pl-PL" dirty="0"/>
        </a:p>
      </dgm:t>
    </dgm:pt>
    <dgm:pt modelId="{845A995C-5E9C-47E9-A8A5-6DC2C3B4D883}" type="parTrans" cxnId="{CFD5A450-973F-4AFE-9095-D9C7BC336CFB}">
      <dgm:prSet/>
      <dgm:spPr/>
      <dgm:t>
        <a:bodyPr/>
        <a:lstStyle/>
        <a:p>
          <a:endParaRPr lang="pl-PL"/>
        </a:p>
      </dgm:t>
    </dgm:pt>
    <dgm:pt modelId="{29850A04-07D0-4F22-914D-150EE9ED2908}" type="sibTrans" cxnId="{CFD5A450-973F-4AFE-9095-D9C7BC336CFB}">
      <dgm:prSet/>
      <dgm:spPr/>
      <dgm:t>
        <a:bodyPr/>
        <a:lstStyle/>
        <a:p>
          <a:endParaRPr lang="pl-PL"/>
        </a:p>
      </dgm:t>
    </dgm:pt>
    <dgm:pt modelId="{CBF6F0CB-2898-48B0-A594-68753AEE2CD5}" type="pres">
      <dgm:prSet presAssocID="{2F394728-2CFB-4903-9D40-AC5045E2BF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3A2DA6-DC17-4640-B93E-8533D23B2671}" type="pres">
      <dgm:prSet presAssocID="{FB86DDC1-780A-4CEE-A6A5-92BD6C3D3346}" presName="node" presStyleLbl="node1" presStyleIdx="0" presStyleCnt="8" custScaleX="137667" custScaleY="1560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C0C5DD-DEDA-47BE-A883-7C65439502C9}" type="pres">
      <dgm:prSet presAssocID="{FB86DDC1-780A-4CEE-A6A5-92BD6C3D3346}" presName="spNode" presStyleCnt="0"/>
      <dgm:spPr/>
    </dgm:pt>
    <dgm:pt modelId="{712D4044-459C-4286-8D67-0A95BB808917}" type="pres">
      <dgm:prSet presAssocID="{9A3B572E-1FD4-4489-AB28-E2EA2CFF9EC9}" presName="sibTrans" presStyleLbl="sibTrans1D1" presStyleIdx="0" presStyleCnt="8"/>
      <dgm:spPr/>
      <dgm:t>
        <a:bodyPr/>
        <a:lstStyle/>
        <a:p>
          <a:endParaRPr lang="pl-PL"/>
        </a:p>
      </dgm:t>
    </dgm:pt>
    <dgm:pt modelId="{B7AE7AF3-A25A-4AD6-9CE6-0F269EB16DB8}" type="pres">
      <dgm:prSet presAssocID="{810AF8C2-A0C1-4559-84A2-5FE762329E4C}" presName="node" presStyleLbl="node1" presStyleIdx="1" presStyleCnt="8" custScaleX="137667" custScaleY="1560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8C6250-7757-4F2A-9A72-84422916CFAE}" type="pres">
      <dgm:prSet presAssocID="{810AF8C2-A0C1-4559-84A2-5FE762329E4C}" presName="spNode" presStyleCnt="0"/>
      <dgm:spPr/>
    </dgm:pt>
    <dgm:pt modelId="{B5521EF8-6B6B-4D48-B3A5-95D5DFC5F127}" type="pres">
      <dgm:prSet presAssocID="{DEF94708-FADB-4294-AFC1-AF5F0CB0B712}" presName="sibTrans" presStyleLbl="sibTrans1D1" presStyleIdx="1" presStyleCnt="8"/>
      <dgm:spPr/>
      <dgm:t>
        <a:bodyPr/>
        <a:lstStyle/>
        <a:p>
          <a:endParaRPr lang="pl-PL"/>
        </a:p>
      </dgm:t>
    </dgm:pt>
    <dgm:pt modelId="{627DE673-7D67-49EE-A72D-CC21766DAD95}" type="pres">
      <dgm:prSet presAssocID="{69A45BD7-A71D-4616-9964-0D2E8F1AC5BB}" presName="node" presStyleLbl="node1" presStyleIdx="2" presStyleCnt="8" custScaleX="137667" custScaleY="1560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CDC62F-BA8E-44BC-B660-F45B6015B42B}" type="pres">
      <dgm:prSet presAssocID="{69A45BD7-A71D-4616-9964-0D2E8F1AC5BB}" presName="spNode" presStyleCnt="0"/>
      <dgm:spPr/>
    </dgm:pt>
    <dgm:pt modelId="{37615496-E48C-4FCF-9B84-B12BCE63661D}" type="pres">
      <dgm:prSet presAssocID="{A1D92865-8B27-435A-9B86-D3290F668107}" presName="sibTrans" presStyleLbl="sibTrans1D1" presStyleIdx="2" presStyleCnt="8"/>
      <dgm:spPr/>
      <dgm:t>
        <a:bodyPr/>
        <a:lstStyle/>
        <a:p>
          <a:endParaRPr lang="pl-PL"/>
        </a:p>
      </dgm:t>
    </dgm:pt>
    <dgm:pt modelId="{2B6459EB-8376-46E2-A7AF-606D451EE8CB}" type="pres">
      <dgm:prSet presAssocID="{E94913B5-B391-4EF7-902F-BFA8C5794BFC}" presName="node" presStyleLbl="node1" presStyleIdx="3" presStyleCnt="8" custScaleX="137667" custScaleY="1560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325385-3DDA-4187-8E99-9171A26D3FED}" type="pres">
      <dgm:prSet presAssocID="{E94913B5-B391-4EF7-902F-BFA8C5794BFC}" presName="spNode" presStyleCnt="0"/>
      <dgm:spPr/>
    </dgm:pt>
    <dgm:pt modelId="{D867EE97-13D1-4005-BD64-B64288848674}" type="pres">
      <dgm:prSet presAssocID="{E791AD9A-7E6E-4270-8EC3-35C66F4A0A16}" presName="sibTrans" presStyleLbl="sibTrans1D1" presStyleIdx="3" presStyleCnt="8"/>
      <dgm:spPr/>
      <dgm:t>
        <a:bodyPr/>
        <a:lstStyle/>
        <a:p>
          <a:endParaRPr lang="pl-PL"/>
        </a:p>
      </dgm:t>
    </dgm:pt>
    <dgm:pt modelId="{5B8FDE25-42B9-4D17-B800-1012C1F9F87D}" type="pres">
      <dgm:prSet presAssocID="{A1C9474A-3E06-4A52-B164-2A96D1E14C17}" presName="node" presStyleLbl="node1" presStyleIdx="4" presStyleCnt="8" custScaleX="137667" custScaleY="1560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2A92CC-57FD-4769-9F58-52BCAD451C22}" type="pres">
      <dgm:prSet presAssocID="{A1C9474A-3E06-4A52-B164-2A96D1E14C17}" presName="spNode" presStyleCnt="0"/>
      <dgm:spPr/>
    </dgm:pt>
    <dgm:pt modelId="{83CE4545-CC1B-433C-AA1F-202D1B68F5E3}" type="pres">
      <dgm:prSet presAssocID="{82E8388C-918D-481F-9FDC-D18A5A6C0889}" presName="sibTrans" presStyleLbl="sibTrans1D1" presStyleIdx="4" presStyleCnt="8"/>
      <dgm:spPr/>
      <dgm:t>
        <a:bodyPr/>
        <a:lstStyle/>
        <a:p>
          <a:endParaRPr lang="pl-PL"/>
        </a:p>
      </dgm:t>
    </dgm:pt>
    <dgm:pt modelId="{A8E0795B-1364-4998-8DF0-1E605F6FBB92}" type="pres">
      <dgm:prSet presAssocID="{A1D2D8EF-30E1-454F-95E6-462FC67EBDA6}" presName="node" presStyleLbl="node1" presStyleIdx="5" presStyleCnt="8" custScaleX="137667" custScaleY="1560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215B1A-8AD7-4624-9567-3B419323BCC1}" type="pres">
      <dgm:prSet presAssocID="{A1D2D8EF-30E1-454F-95E6-462FC67EBDA6}" presName="spNode" presStyleCnt="0"/>
      <dgm:spPr/>
    </dgm:pt>
    <dgm:pt modelId="{5B5E5ADA-28D1-4A95-8592-AE98E2ACECFC}" type="pres">
      <dgm:prSet presAssocID="{BEC8DB49-0E84-41ED-8551-B45479BD9254}" presName="sibTrans" presStyleLbl="sibTrans1D1" presStyleIdx="5" presStyleCnt="8"/>
      <dgm:spPr/>
      <dgm:t>
        <a:bodyPr/>
        <a:lstStyle/>
        <a:p>
          <a:endParaRPr lang="pl-PL"/>
        </a:p>
      </dgm:t>
    </dgm:pt>
    <dgm:pt modelId="{6536EE12-8864-4906-92AE-0FACCCE7FCE1}" type="pres">
      <dgm:prSet presAssocID="{3C628D77-AE70-44F5-9D1C-1BF60A26284E}" presName="node" presStyleLbl="node1" presStyleIdx="6" presStyleCnt="8" custScaleX="137667" custScaleY="1560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C61699-CFF9-4A3A-8D3F-3016B36DD940}" type="pres">
      <dgm:prSet presAssocID="{3C628D77-AE70-44F5-9D1C-1BF60A26284E}" presName="spNode" presStyleCnt="0"/>
      <dgm:spPr/>
    </dgm:pt>
    <dgm:pt modelId="{27A4CB14-7753-42E3-946D-FC1A5D03E929}" type="pres">
      <dgm:prSet presAssocID="{D501937F-BBB9-4D04-A05C-FF502EFD9465}" presName="sibTrans" presStyleLbl="sibTrans1D1" presStyleIdx="6" presStyleCnt="8"/>
      <dgm:spPr/>
      <dgm:t>
        <a:bodyPr/>
        <a:lstStyle/>
        <a:p>
          <a:endParaRPr lang="pl-PL"/>
        </a:p>
      </dgm:t>
    </dgm:pt>
    <dgm:pt modelId="{A0940C68-1E3B-4086-AC04-82175AC9123E}" type="pres">
      <dgm:prSet presAssocID="{81E96264-A300-4C88-95AF-E618DF83B173}" presName="node" presStyleLbl="node1" presStyleIdx="7" presStyleCnt="8" custScaleX="137667" custScaleY="1560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9A396B-C31B-440F-A26D-5C317288AFFB}" type="pres">
      <dgm:prSet presAssocID="{81E96264-A300-4C88-95AF-E618DF83B173}" presName="spNode" presStyleCnt="0"/>
      <dgm:spPr/>
    </dgm:pt>
    <dgm:pt modelId="{FCBF6350-734A-46A9-A755-BFF9BF091602}" type="pres">
      <dgm:prSet presAssocID="{29850A04-07D0-4F22-914D-150EE9ED2908}" presName="sibTrans" presStyleLbl="sibTrans1D1" presStyleIdx="7" presStyleCnt="8"/>
      <dgm:spPr/>
      <dgm:t>
        <a:bodyPr/>
        <a:lstStyle/>
        <a:p>
          <a:endParaRPr lang="pl-PL"/>
        </a:p>
      </dgm:t>
    </dgm:pt>
  </dgm:ptLst>
  <dgm:cxnLst>
    <dgm:cxn modelId="{37112391-3AD3-4D95-8D8E-68BF6335C3F2}" srcId="{2F394728-2CFB-4903-9D40-AC5045E2BFBD}" destId="{3C628D77-AE70-44F5-9D1C-1BF60A26284E}" srcOrd="6" destOrd="0" parTransId="{67688859-23DE-458A-9593-A2F5CFA878DB}" sibTransId="{D501937F-BBB9-4D04-A05C-FF502EFD9465}"/>
    <dgm:cxn modelId="{B2EF44F8-6D21-46AF-9DA1-039FD79A9C5D}" type="presOf" srcId="{E94913B5-B391-4EF7-902F-BFA8C5794BFC}" destId="{2B6459EB-8376-46E2-A7AF-606D451EE8CB}" srcOrd="0" destOrd="0" presId="urn:microsoft.com/office/officeart/2005/8/layout/cycle5"/>
    <dgm:cxn modelId="{8803BBCF-1CD2-4583-B191-2FBB31BC1B9C}" type="presOf" srcId="{29850A04-07D0-4F22-914D-150EE9ED2908}" destId="{FCBF6350-734A-46A9-A755-BFF9BF091602}" srcOrd="0" destOrd="0" presId="urn:microsoft.com/office/officeart/2005/8/layout/cycle5"/>
    <dgm:cxn modelId="{D9203C1F-5F56-4343-AC17-C425AE90E606}" type="presOf" srcId="{82E8388C-918D-481F-9FDC-D18A5A6C0889}" destId="{83CE4545-CC1B-433C-AA1F-202D1B68F5E3}" srcOrd="0" destOrd="0" presId="urn:microsoft.com/office/officeart/2005/8/layout/cycle5"/>
    <dgm:cxn modelId="{3BD1900A-6469-4E20-94C6-3C518AE7055B}" type="presOf" srcId="{A1D2D8EF-30E1-454F-95E6-462FC67EBDA6}" destId="{A8E0795B-1364-4998-8DF0-1E605F6FBB92}" srcOrd="0" destOrd="0" presId="urn:microsoft.com/office/officeart/2005/8/layout/cycle5"/>
    <dgm:cxn modelId="{B6AD8785-EA60-47E4-8F09-E943A1B2D440}" srcId="{2F394728-2CFB-4903-9D40-AC5045E2BFBD}" destId="{E94913B5-B391-4EF7-902F-BFA8C5794BFC}" srcOrd="3" destOrd="0" parTransId="{6712BFC5-A3CF-46C6-920A-E20DD295BC12}" sibTransId="{E791AD9A-7E6E-4270-8EC3-35C66F4A0A16}"/>
    <dgm:cxn modelId="{1D053572-1E61-42BA-BD3D-19E2209C796A}" srcId="{2F394728-2CFB-4903-9D40-AC5045E2BFBD}" destId="{69A45BD7-A71D-4616-9964-0D2E8F1AC5BB}" srcOrd="2" destOrd="0" parTransId="{0AFEBAA8-FEF2-4222-8AC6-86399AF22BC4}" sibTransId="{A1D92865-8B27-435A-9B86-D3290F668107}"/>
    <dgm:cxn modelId="{CFD5A450-973F-4AFE-9095-D9C7BC336CFB}" srcId="{2F394728-2CFB-4903-9D40-AC5045E2BFBD}" destId="{81E96264-A300-4C88-95AF-E618DF83B173}" srcOrd="7" destOrd="0" parTransId="{845A995C-5E9C-47E9-A8A5-6DC2C3B4D883}" sibTransId="{29850A04-07D0-4F22-914D-150EE9ED2908}"/>
    <dgm:cxn modelId="{ACED7DE5-4C67-45BC-9C71-A8B3E0F1BA4B}" srcId="{2F394728-2CFB-4903-9D40-AC5045E2BFBD}" destId="{A1C9474A-3E06-4A52-B164-2A96D1E14C17}" srcOrd="4" destOrd="0" parTransId="{5F2AB133-E313-46C9-8311-5701DB6CD47A}" sibTransId="{82E8388C-918D-481F-9FDC-D18A5A6C0889}"/>
    <dgm:cxn modelId="{4FDAC9C1-E4BE-43B0-93BF-BF34B553B5BD}" type="presOf" srcId="{2F394728-2CFB-4903-9D40-AC5045E2BFBD}" destId="{CBF6F0CB-2898-48B0-A594-68753AEE2CD5}" srcOrd="0" destOrd="0" presId="urn:microsoft.com/office/officeart/2005/8/layout/cycle5"/>
    <dgm:cxn modelId="{FEEF8FB5-04CC-4812-8C11-E109D9223ECE}" type="presOf" srcId="{FB86DDC1-780A-4CEE-A6A5-92BD6C3D3346}" destId="{543A2DA6-DC17-4640-B93E-8533D23B2671}" srcOrd="0" destOrd="0" presId="urn:microsoft.com/office/officeart/2005/8/layout/cycle5"/>
    <dgm:cxn modelId="{B8431CDB-D260-4BFE-852B-45A4EA7E2E85}" type="presOf" srcId="{81E96264-A300-4C88-95AF-E618DF83B173}" destId="{A0940C68-1E3B-4086-AC04-82175AC9123E}" srcOrd="0" destOrd="0" presId="urn:microsoft.com/office/officeart/2005/8/layout/cycle5"/>
    <dgm:cxn modelId="{D1425462-4F39-4EA9-9267-D09D5E8F8975}" type="presOf" srcId="{69A45BD7-A71D-4616-9964-0D2E8F1AC5BB}" destId="{627DE673-7D67-49EE-A72D-CC21766DAD95}" srcOrd="0" destOrd="0" presId="urn:microsoft.com/office/officeart/2005/8/layout/cycle5"/>
    <dgm:cxn modelId="{D01079C2-0985-4D27-AB45-5359B2986FEF}" type="presOf" srcId="{D501937F-BBB9-4D04-A05C-FF502EFD9465}" destId="{27A4CB14-7753-42E3-946D-FC1A5D03E929}" srcOrd="0" destOrd="0" presId="urn:microsoft.com/office/officeart/2005/8/layout/cycle5"/>
    <dgm:cxn modelId="{19F981A1-0A3F-41DC-962A-423691D00FC3}" type="presOf" srcId="{A1C9474A-3E06-4A52-B164-2A96D1E14C17}" destId="{5B8FDE25-42B9-4D17-B800-1012C1F9F87D}" srcOrd="0" destOrd="0" presId="urn:microsoft.com/office/officeart/2005/8/layout/cycle5"/>
    <dgm:cxn modelId="{1FDDB397-6D0C-41AF-B209-8BD3BBF9CAE3}" type="presOf" srcId="{9A3B572E-1FD4-4489-AB28-E2EA2CFF9EC9}" destId="{712D4044-459C-4286-8D67-0A95BB808917}" srcOrd="0" destOrd="0" presId="urn:microsoft.com/office/officeart/2005/8/layout/cycle5"/>
    <dgm:cxn modelId="{6722B67D-E3C5-4F20-BA01-DFA6427282CA}" type="presOf" srcId="{DEF94708-FADB-4294-AFC1-AF5F0CB0B712}" destId="{B5521EF8-6B6B-4D48-B3A5-95D5DFC5F127}" srcOrd="0" destOrd="0" presId="urn:microsoft.com/office/officeart/2005/8/layout/cycle5"/>
    <dgm:cxn modelId="{49F527AB-4115-46EA-A0D7-1EF3F835FF58}" srcId="{2F394728-2CFB-4903-9D40-AC5045E2BFBD}" destId="{FB86DDC1-780A-4CEE-A6A5-92BD6C3D3346}" srcOrd="0" destOrd="0" parTransId="{21554B68-F63F-407D-8964-7B8FAB89AC00}" sibTransId="{9A3B572E-1FD4-4489-AB28-E2EA2CFF9EC9}"/>
    <dgm:cxn modelId="{1A99B03F-4ACB-4E0C-B864-B1DC20913247}" srcId="{2F394728-2CFB-4903-9D40-AC5045E2BFBD}" destId="{A1D2D8EF-30E1-454F-95E6-462FC67EBDA6}" srcOrd="5" destOrd="0" parTransId="{AAC791D4-493B-4EBE-A249-0FC12E167C61}" sibTransId="{BEC8DB49-0E84-41ED-8551-B45479BD9254}"/>
    <dgm:cxn modelId="{1B6405AB-75AD-4BDA-8724-1BF627D9DB7E}" type="presOf" srcId="{E791AD9A-7E6E-4270-8EC3-35C66F4A0A16}" destId="{D867EE97-13D1-4005-BD64-B64288848674}" srcOrd="0" destOrd="0" presId="urn:microsoft.com/office/officeart/2005/8/layout/cycle5"/>
    <dgm:cxn modelId="{35C07B76-0133-4A1F-9C60-BC68CE12BCD1}" type="presOf" srcId="{BEC8DB49-0E84-41ED-8551-B45479BD9254}" destId="{5B5E5ADA-28D1-4A95-8592-AE98E2ACECFC}" srcOrd="0" destOrd="0" presId="urn:microsoft.com/office/officeart/2005/8/layout/cycle5"/>
    <dgm:cxn modelId="{72191015-855B-4262-9456-BF09F1FA6269}" type="presOf" srcId="{A1D92865-8B27-435A-9B86-D3290F668107}" destId="{37615496-E48C-4FCF-9B84-B12BCE63661D}" srcOrd="0" destOrd="0" presId="urn:microsoft.com/office/officeart/2005/8/layout/cycle5"/>
    <dgm:cxn modelId="{53717C6D-DD67-45B4-A133-DB68CE634C3D}" type="presOf" srcId="{810AF8C2-A0C1-4559-84A2-5FE762329E4C}" destId="{B7AE7AF3-A25A-4AD6-9CE6-0F269EB16DB8}" srcOrd="0" destOrd="0" presId="urn:microsoft.com/office/officeart/2005/8/layout/cycle5"/>
    <dgm:cxn modelId="{CC5A3BDF-6DEC-4459-A4E3-FFB082126097}" type="presOf" srcId="{3C628D77-AE70-44F5-9D1C-1BF60A26284E}" destId="{6536EE12-8864-4906-92AE-0FACCCE7FCE1}" srcOrd="0" destOrd="0" presId="urn:microsoft.com/office/officeart/2005/8/layout/cycle5"/>
    <dgm:cxn modelId="{A9EE5386-1959-4312-AA7F-F536FA7EC1ED}" srcId="{2F394728-2CFB-4903-9D40-AC5045E2BFBD}" destId="{810AF8C2-A0C1-4559-84A2-5FE762329E4C}" srcOrd="1" destOrd="0" parTransId="{B94E55E6-D96F-40AB-B28A-26935E9E360E}" sibTransId="{DEF94708-FADB-4294-AFC1-AF5F0CB0B712}"/>
    <dgm:cxn modelId="{3827F2B2-E864-4001-B9FB-ED678F525CFC}" type="presParOf" srcId="{CBF6F0CB-2898-48B0-A594-68753AEE2CD5}" destId="{543A2DA6-DC17-4640-B93E-8533D23B2671}" srcOrd="0" destOrd="0" presId="urn:microsoft.com/office/officeart/2005/8/layout/cycle5"/>
    <dgm:cxn modelId="{E92C39AB-B0FD-4AC4-9760-BF6A64DB1850}" type="presParOf" srcId="{CBF6F0CB-2898-48B0-A594-68753AEE2CD5}" destId="{28C0C5DD-DEDA-47BE-A883-7C65439502C9}" srcOrd="1" destOrd="0" presId="urn:microsoft.com/office/officeart/2005/8/layout/cycle5"/>
    <dgm:cxn modelId="{D22D0FC0-C095-4B9E-80DF-9310BBA87427}" type="presParOf" srcId="{CBF6F0CB-2898-48B0-A594-68753AEE2CD5}" destId="{712D4044-459C-4286-8D67-0A95BB808917}" srcOrd="2" destOrd="0" presId="urn:microsoft.com/office/officeart/2005/8/layout/cycle5"/>
    <dgm:cxn modelId="{BC1CB043-D45B-43A2-B401-6102C487F6C6}" type="presParOf" srcId="{CBF6F0CB-2898-48B0-A594-68753AEE2CD5}" destId="{B7AE7AF3-A25A-4AD6-9CE6-0F269EB16DB8}" srcOrd="3" destOrd="0" presId="urn:microsoft.com/office/officeart/2005/8/layout/cycle5"/>
    <dgm:cxn modelId="{C3DC929C-445A-4835-A9C3-BF33DB3D16A9}" type="presParOf" srcId="{CBF6F0CB-2898-48B0-A594-68753AEE2CD5}" destId="{978C6250-7757-4F2A-9A72-84422916CFAE}" srcOrd="4" destOrd="0" presId="urn:microsoft.com/office/officeart/2005/8/layout/cycle5"/>
    <dgm:cxn modelId="{7883AE1A-F723-49C9-92B7-962CB7417D85}" type="presParOf" srcId="{CBF6F0CB-2898-48B0-A594-68753AEE2CD5}" destId="{B5521EF8-6B6B-4D48-B3A5-95D5DFC5F127}" srcOrd="5" destOrd="0" presId="urn:microsoft.com/office/officeart/2005/8/layout/cycle5"/>
    <dgm:cxn modelId="{C96D14E6-72D7-4D85-A57C-4BAEB3E0FE3E}" type="presParOf" srcId="{CBF6F0CB-2898-48B0-A594-68753AEE2CD5}" destId="{627DE673-7D67-49EE-A72D-CC21766DAD95}" srcOrd="6" destOrd="0" presId="urn:microsoft.com/office/officeart/2005/8/layout/cycle5"/>
    <dgm:cxn modelId="{6D4D1F93-EAD5-42AF-A229-D7B9211AD452}" type="presParOf" srcId="{CBF6F0CB-2898-48B0-A594-68753AEE2CD5}" destId="{83CDC62F-BA8E-44BC-B660-F45B6015B42B}" srcOrd="7" destOrd="0" presId="urn:microsoft.com/office/officeart/2005/8/layout/cycle5"/>
    <dgm:cxn modelId="{FFCBD767-4DD1-400C-BC39-1DC357A03D65}" type="presParOf" srcId="{CBF6F0CB-2898-48B0-A594-68753AEE2CD5}" destId="{37615496-E48C-4FCF-9B84-B12BCE63661D}" srcOrd="8" destOrd="0" presId="urn:microsoft.com/office/officeart/2005/8/layout/cycle5"/>
    <dgm:cxn modelId="{4B366B7F-7DA3-4F3B-98B8-98295D53097F}" type="presParOf" srcId="{CBF6F0CB-2898-48B0-A594-68753AEE2CD5}" destId="{2B6459EB-8376-46E2-A7AF-606D451EE8CB}" srcOrd="9" destOrd="0" presId="urn:microsoft.com/office/officeart/2005/8/layout/cycle5"/>
    <dgm:cxn modelId="{7A1EC477-8334-44C5-B2A1-FCFD4C2BDCB9}" type="presParOf" srcId="{CBF6F0CB-2898-48B0-A594-68753AEE2CD5}" destId="{67325385-3DDA-4187-8E99-9171A26D3FED}" srcOrd="10" destOrd="0" presId="urn:microsoft.com/office/officeart/2005/8/layout/cycle5"/>
    <dgm:cxn modelId="{B53A56A4-5D7A-496B-BD3E-B81C42799959}" type="presParOf" srcId="{CBF6F0CB-2898-48B0-A594-68753AEE2CD5}" destId="{D867EE97-13D1-4005-BD64-B64288848674}" srcOrd="11" destOrd="0" presId="urn:microsoft.com/office/officeart/2005/8/layout/cycle5"/>
    <dgm:cxn modelId="{A1F3FCDC-D2A4-4FBB-93ED-81ACE15C0277}" type="presParOf" srcId="{CBF6F0CB-2898-48B0-A594-68753AEE2CD5}" destId="{5B8FDE25-42B9-4D17-B800-1012C1F9F87D}" srcOrd="12" destOrd="0" presId="urn:microsoft.com/office/officeart/2005/8/layout/cycle5"/>
    <dgm:cxn modelId="{61B9C495-CED0-4136-ADA3-F5761E599CEB}" type="presParOf" srcId="{CBF6F0CB-2898-48B0-A594-68753AEE2CD5}" destId="{142A92CC-57FD-4769-9F58-52BCAD451C22}" srcOrd="13" destOrd="0" presId="urn:microsoft.com/office/officeart/2005/8/layout/cycle5"/>
    <dgm:cxn modelId="{DA855840-1DDF-4F88-8812-5C8D2B4A0FFF}" type="presParOf" srcId="{CBF6F0CB-2898-48B0-A594-68753AEE2CD5}" destId="{83CE4545-CC1B-433C-AA1F-202D1B68F5E3}" srcOrd="14" destOrd="0" presId="urn:microsoft.com/office/officeart/2005/8/layout/cycle5"/>
    <dgm:cxn modelId="{3B39B8F1-DB94-4F87-8C55-8E50903357C5}" type="presParOf" srcId="{CBF6F0CB-2898-48B0-A594-68753AEE2CD5}" destId="{A8E0795B-1364-4998-8DF0-1E605F6FBB92}" srcOrd="15" destOrd="0" presId="urn:microsoft.com/office/officeart/2005/8/layout/cycle5"/>
    <dgm:cxn modelId="{5A617ECC-C780-42A8-BF92-66C15AA93AED}" type="presParOf" srcId="{CBF6F0CB-2898-48B0-A594-68753AEE2CD5}" destId="{C4215B1A-8AD7-4624-9567-3B419323BCC1}" srcOrd="16" destOrd="0" presId="urn:microsoft.com/office/officeart/2005/8/layout/cycle5"/>
    <dgm:cxn modelId="{7D59D99B-2B46-4C03-9674-E141DB0C1492}" type="presParOf" srcId="{CBF6F0CB-2898-48B0-A594-68753AEE2CD5}" destId="{5B5E5ADA-28D1-4A95-8592-AE98E2ACECFC}" srcOrd="17" destOrd="0" presId="urn:microsoft.com/office/officeart/2005/8/layout/cycle5"/>
    <dgm:cxn modelId="{5AECCA94-E16E-4906-95EF-E59485DAE252}" type="presParOf" srcId="{CBF6F0CB-2898-48B0-A594-68753AEE2CD5}" destId="{6536EE12-8864-4906-92AE-0FACCCE7FCE1}" srcOrd="18" destOrd="0" presId="urn:microsoft.com/office/officeart/2005/8/layout/cycle5"/>
    <dgm:cxn modelId="{F0DFF9B3-EE1F-405B-A0E4-D31D6DBDD73A}" type="presParOf" srcId="{CBF6F0CB-2898-48B0-A594-68753AEE2CD5}" destId="{B5C61699-CFF9-4A3A-8D3F-3016B36DD940}" srcOrd="19" destOrd="0" presId="urn:microsoft.com/office/officeart/2005/8/layout/cycle5"/>
    <dgm:cxn modelId="{F29E2250-48FA-4900-A271-DCA197FEAD0F}" type="presParOf" srcId="{CBF6F0CB-2898-48B0-A594-68753AEE2CD5}" destId="{27A4CB14-7753-42E3-946D-FC1A5D03E929}" srcOrd="20" destOrd="0" presId="urn:microsoft.com/office/officeart/2005/8/layout/cycle5"/>
    <dgm:cxn modelId="{5AC09D8E-2FA1-4B6D-BA23-FD1FF18F1556}" type="presParOf" srcId="{CBF6F0CB-2898-48B0-A594-68753AEE2CD5}" destId="{A0940C68-1E3B-4086-AC04-82175AC9123E}" srcOrd="21" destOrd="0" presId="urn:microsoft.com/office/officeart/2005/8/layout/cycle5"/>
    <dgm:cxn modelId="{3606EF91-DA82-454F-9E6C-E7BD3C2D0A3C}" type="presParOf" srcId="{CBF6F0CB-2898-48B0-A594-68753AEE2CD5}" destId="{C19A396B-C31B-440F-A26D-5C317288AFFB}" srcOrd="22" destOrd="0" presId="urn:microsoft.com/office/officeart/2005/8/layout/cycle5"/>
    <dgm:cxn modelId="{6E36F7CF-0521-495F-813F-40844B390BE2}" type="presParOf" srcId="{CBF6F0CB-2898-48B0-A594-68753AEE2CD5}" destId="{FCBF6350-734A-46A9-A755-BFF9BF091602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CFE54A-DBE1-420F-BA46-3AD8C6DC3D55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</dgm:pt>
    <dgm:pt modelId="{31D9FEDF-5393-453F-8928-59782E6EEA60}">
      <dgm:prSet phldrT="[Tekst]"/>
      <dgm:spPr/>
      <dgm:t>
        <a:bodyPr/>
        <a:lstStyle/>
        <a:p>
          <a:r>
            <a:rPr lang="pl-PL" dirty="0" smtClean="0"/>
            <a:t>Odpowiednia szkoła</a:t>
          </a:r>
          <a:endParaRPr lang="pl-PL" dirty="0"/>
        </a:p>
      </dgm:t>
    </dgm:pt>
    <dgm:pt modelId="{1815B1E4-1014-4862-9392-C7310F55ED55}" type="parTrans" cxnId="{A141AD7E-7477-4493-9F89-BA5BC013B2F7}">
      <dgm:prSet/>
      <dgm:spPr/>
      <dgm:t>
        <a:bodyPr/>
        <a:lstStyle/>
        <a:p>
          <a:endParaRPr lang="pl-PL"/>
        </a:p>
      </dgm:t>
    </dgm:pt>
    <dgm:pt modelId="{2F5D2D2F-16B7-48B9-8223-D3A60839B863}" type="sibTrans" cxnId="{A141AD7E-7477-4493-9F89-BA5BC013B2F7}">
      <dgm:prSet/>
      <dgm:spPr/>
      <dgm:t>
        <a:bodyPr/>
        <a:lstStyle/>
        <a:p>
          <a:endParaRPr lang="pl-PL"/>
        </a:p>
      </dgm:t>
    </dgm:pt>
    <dgm:pt modelId="{78C0D7C4-7E2F-44A5-A70F-7E76E94C20E5}">
      <dgm:prSet phldrT="[Tekst]"/>
      <dgm:spPr/>
      <dgm:t>
        <a:bodyPr/>
        <a:lstStyle/>
        <a:p>
          <a:r>
            <a:rPr lang="pl-PL" dirty="0" smtClean="0"/>
            <a:t>Dobre wykształcenie</a:t>
          </a:r>
          <a:endParaRPr lang="pl-PL" dirty="0"/>
        </a:p>
      </dgm:t>
    </dgm:pt>
    <dgm:pt modelId="{5662742A-DD2F-4087-B1F9-73A4E3D59509}" type="parTrans" cxnId="{CC38CB91-BBED-4DD8-8F22-6D580B026678}">
      <dgm:prSet/>
      <dgm:spPr/>
      <dgm:t>
        <a:bodyPr/>
        <a:lstStyle/>
        <a:p>
          <a:endParaRPr lang="pl-PL"/>
        </a:p>
      </dgm:t>
    </dgm:pt>
    <dgm:pt modelId="{062335E5-4224-4BAE-833C-37347DAB1B4C}" type="sibTrans" cxnId="{CC38CB91-BBED-4DD8-8F22-6D580B026678}">
      <dgm:prSet/>
      <dgm:spPr/>
      <dgm:t>
        <a:bodyPr/>
        <a:lstStyle/>
        <a:p>
          <a:endParaRPr lang="pl-PL"/>
        </a:p>
      </dgm:t>
    </dgm:pt>
    <dgm:pt modelId="{7034A70C-79AA-4F9F-9E7A-80FFD34C8A5F}">
      <dgm:prSet phldrT="[Tekst]"/>
      <dgm:spPr/>
      <dgm:t>
        <a:bodyPr/>
        <a:lstStyle/>
        <a:p>
          <a:r>
            <a:rPr lang="pl-PL" dirty="0" smtClean="0"/>
            <a:t>Godziwe zarobki</a:t>
          </a:r>
          <a:endParaRPr lang="pl-PL" dirty="0"/>
        </a:p>
      </dgm:t>
    </dgm:pt>
    <dgm:pt modelId="{737FE7BB-CC14-46C0-9583-2D5091AA2BF8}" type="parTrans" cxnId="{6C8F9CFB-86CE-491F-BAB0-6D8619DAAC0E}">
      <dgm:prSet/>
      <dgm:spPr/>
      <dgm:t>
        <a:bodyPr/>
        <a:lstStyle/>
        <a:p>
          <a:endParaRPr lang="pl-PL"/>
        </a:p>
      </dgm:t>
    </dgm:pt>
    <dgm:pt modelId="{F530F442-B13A-4255-8ADE-165FEA3F544F}" type="sibTrans" cxnId="{6C8F9CFB-86CE-491F-BAB0-6D8619DAAC0E}">
      <dgm:prSet/>
      <dgm:spPr/>
      <dgm:t>
        <a:bodyPr/>
        <a:lstStyle/>
        <a:p>
          <a:endParaRPr lang="pl-PL"/>
        </a:p>
      </dgm:t>
    </dgm:pt>
    <dgm:pt modelId="{66E2D568-48F5-4205-897F-4EE334841B13}" type="pres">
      <dgm:prSet presAssocID="{A4CFE54A-DBE1-420F-BA46-3AD8C6DC3D55}" presName="Name0" presStyleCnt="0">
        <dgm:presLayoutVars>
          <dgm:chMax val="4"/>
          <dgm:resizeHandles val="exact"/>
        </dgm:presLayoutVars>
      </dgm:prSet>
      <dgm:spPr/>
    </dgm:pt>
    <dgm:pt modelId="{D4C4326F-EA49-4D65-A72B-E401E2718B0D}" type="pres">
      <dgm:prSet presAssocID="{A4CFE54A-DBE1-420F-BA46-3AD8C6DC3D55}" presName="ellipse" presStyleLbl="trBgShp" presStyleIdx="0" presStyleCnt="1"/>
      <dgm:spPr/>
    </dgm:pt>
    <dgm:pt modelId="{4CF3D80B-79CD-4C07-898B-E93CFF09FED5}" type="pres">
      <dgm:prSet presAssocID="{A4CFE54A-DBE1-420F-BA46-3AD8C6DC3D55}" presName="arrow1" presStyleLbl="fgShp" presStyleIdx="0" presStyleCnt="1"/>
      <dgm:spPr/>
    </dgm:pt>
    <dgm:pt modelId="{A5748479-C5C4-4B0A-9800-BA811E0314CA}" type="pres">
      <dgm:prSet presAssocID="{A4CFE54A-DBE1-420F-BA46-3AD8C6DC3D5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108E2C-649B-400E-B046-C8DC3CCF5E48}" type="pres">
      <dgm:prSet presAssocID="{78C0D7C4-7E2F-44A5-A70F-7E76E94C20E5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6543A6-8337-4AC8-82D8-7B6340C84014}" type="pres">
      <dgm:prSet presAssocID="{7034A70C-79AA-4F9F-9E7A-80FFD34C8A5F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73A21C-7AD5-4E21-90FC-F362E0BAE706}" type="pres">
      <dgm:prSet presAssocID="{A4CFE54A-DBE1-420F-BA46-3AD8C6DC3D55}" presName="funnel" presStyleLbl="trAlignAcc1" presStyleIdx="0" presStyleCnt="1"/>
      <dgm:spPr/>
    </dgm:pt>
  </dgm:ptLst>
  <dgm:cxnLst>
    <dgm:cxn modelId="{6C8F9CFB-86CE-491F-BAB0-6D8619DAAC0E}" srcId="{A4CFE54A-DBE1-420F-BA46-3AD8C6DC3D55}" destId="{7034A70C-79AA-4F9F-9E7A-80FFD34C8A5F}" srcOrd="2" destOrd="0" parTransId="{737FE7BB-CC14-46C0-9583-2D5091AA2BF8}" sibTransId="{F530F442-B13A-4255-8ADE-165FEA3F544F}"/>
    <dgm:cxn modelId="{CC38CB91-BBED-4DD8-8F22-6D580B026678}" srcId="{A4CFE54A-DBE1-420F-BA46-3AD8C6DC3D55}" destId="{78C0D7C4-7E2F-44A5-A70F-7E76E94C20E5}" srcOrd="1" destOrd="0" parTransId="{5662742A-DD2F-4087-B1F9-73A4E3D59509}" sibTransId="{062335E5-4224-4BAE-833C-37347DAB1B4C}"/>
    <dgm:cxn modelId="{DC9A7FBE-3B30-4ECD-B3B0-78047360AF70}" type="presOf" srcId="{7034A70C-79AA-4F9F-9E7A-80FFD34C8A5F}" destId="{A5748479-C5C4-4B0A-9800-BA811E0314CA}" srcOrd="0" destOrd="0" presId="urn:microsoft.com/office/officeart/2005/8/layout/funnel1"/>
    <dgm:cxn modelId="{9300604B-FD6D-49AD-B073-6A5E34954161}" type="presOf" srcId="{78C0D7C4-7E2F-44A5-A70F-7E76E94C20E5}" destId="{DB108E2C-649B-400E-B046-C8DC3CCF5E48}" srcOrd="0" destOrd="0" presId="urn:microsoft.com/office/officeart/2005/8/layout/funnel1"/>
    <dgm:cxn modelId="{A141AD7E-7477-4493-9F89-BA5BC013B2F7}" srcId="{A4CFE54A-DBE1-420F-BA46-3AD8C6DC3D55}" destId="{31D9FEDF-5393-453F-8928-59782E6EEA60}" srcOrd="0" destOrd="0" parTransId="{1815B1E4-1014-4862-9392-C7310F55ED55}" sibTransId="{2F5D2D2F-16B7-48B9-8223-D3A60839B863}"/>
    <dgm:cxn modelId="{06B65EBC-F675-49E3-995E-E50A29920607}" type="presOf" srcId="{31D9FEDF-5393-453F-8928-59782E6EEA60}" destId="{6F6543A6-8337-4AC8-82D8-7B6340C84014}" srcOrd="0" destOrd="0" presId="urn:microsoft.com/office/officeart/2005/8/layout/funnel1"/>
    <dgm:cxn modelId="{4D3436FE-7E9D-43DC-B4E1-E06A24B949D8}" type="presOf" srcId="{A4CFE54A-DBE1-420F-BA46-3AD8C6DC3D55}" destId="{66E2D568-48F5-4205-897F-4EE334841B13}" srcOrd="0" destOrd="0" presId="urn:microsoft.com/office/officeart/2005/8/layout/funnel1"/>
    <dgm:cxn modelId="{885353EE-DE2B-4CEA-825C-924EE2FFBE19}" type="presParOf" srcId="{66E2D568-48F5-4205-897F-4EE334841B13}" destId="{D4C4326F-EA49-4D65-A72B-E401E2718B0D}" srcOrd="0" destOrd="0" presId="urn:microsoft.com/office/officeart/2005/8/layout/funnel1"/>
    <dgm:cxn modelId="{99BCF5E5-791E-46CD-8B14-068DD47C23A7}" type="presParOf" srcId="{66E2D568-48F5-4205-897F-4EE334841B13}" destId="{4CF3D80B-79CD-4C07-898B-E93CFF09FED5}" srcOrd="1" destOrd="0" presId="urn:microsoft.com/office/officeart/2005/8/layout/funnel1"/>
    <dgm:cxn modelId="{680CA415-802D-498F-8E1F-F9B7865B7786}" type="presParOf" srcId="{66E2D568-48F5-4205-897F-4EE334841B13}" destId="{A5748479-C5C4-4B0A-9800-BA811E0314CA}" srcOrd="2" destOrd="0" presId="urn:microsoft.com/office/officeart/2005/8/layout/funnel1"/>
    <dgm:cxn modelId="{9B2F1638-4098-4693-ADF6-7E79DFE91928}" type="presParOf" srcId="{66E2D568-48F5-4205-897F-4EE334841B13}" destId="{DB108E2C-649B-400E-B046-C8DC3CCF5E48}" srcOrd="3" destOrd="0" presId="urn:microsoft.com/office/officeart/2005/8/layout/funnel1"/>
    <dgm:cxn modelId="{3F609E6D-A136-4E01-8CCE-2DB88EECB347}" type="presParOf" srcId="{66E2D568-48F5-4205-897F-4EE334841B13}" destId="{6F6543A6-8337-4AC8-82D8-7B6340C84014}" srcOrd="4" destOrd="0" presId="urn:microsoft.com/office/officeart/2005/8/layout/funnel1"/>
    <dgm:cxn modelId="{52AB9640-A0F8-406F-B08C-D1805756A6BC}" type="presParOf" srcId="{66E2D568-48F5-4205-897F-4EE334841B13}" destId="{F273A21C-7AD5-4E21-90FC-F362E0BAE706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3A2DA6-DC17-4640-B93E-8533D23B2671}">
      <dsp:nvSpPr>
        <dsp:cNvPr id="0" name=""/>
        <dsp:cNvSpPr/>
      </dsp:nvSpPr>
      <dsp:spPr>
        <a:xfrm>
          <a:off x="2428888" y="857248"/>
          <a:ext cx="2122197" cy="1378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Technik budownictwa</a:t>
          </a:r>
          <a:endParaRPr lang="pl-PL" sz="1900" kern="1200" dirty="0"/>
        </a:p>
      </dsp:txBody>
      <dsp:txXfrm>
        <a:off x="2428888" y="857248"/>
        <a:ext cx="2122197" cy="1378930"/>
      </dsp:txXfrm>
    </dsp:sp>
    <dsp:sp modelId="{712D4044-459C-4286-8D67-0A95BB808917}">
      <dsp:nvSpPr>
        <dsp:cNvPr id="0" name=""/>
        <dsp:cNvSpPr/>
      </dsp:nvSpPr>
      <dsp:spPr>
        <a:xfrm>
          <a:off x="3176905" y="1051410"/>
          <a:ext cx="4023056" cy="4023056"/>
        </a:xfrm>
        <a:custGeom>
          <a:avLst/>
          <a:gdLst/>
          <a:ahLst/>
          <a:cxnLst/>
          <a:rect l="0" t="0" r="0" b="0"/>
          <a:pathLst>
            <a:path>
              <a:moveTo>
                <a:pt x="1921666" y="2008"/>
              </a:moveTo>
              <a:arcTo wR="2011528" hR="2011528" stAng="16046373" swAng="33670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44871-B169-49CF-8130-774035514D57}">
      <dsp:nvSpPr>
        <dsp:cNvPr id="0" name=""/>
        <dsp:cNvSpPr/>
      </dsp:nvSpPr>
      <dsp:spPr>
        <a:xfrm>
          <a:off x="6286535" y="2357462"/>
          <a:ext cx="1504713" cy="104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Zasadnicza Szkoła Zawodowa</a:t>
          </a:r>
          <a:endParaRPr lang="pl-PL" sz="1900" kern="1200" dirty="0"/>
        </a:p>
      </dsp:txBody>
      <dsp:txXfrm>
        <a:off x="6286535" y="2357462"/>
        <a:ext cx="1504713" cy="1042979"/>
      </dsp:txXfrm>
    </dsp:sp>
    <dsp:sp modelId="{C400B3C3-945A-4821-A11D-6A8E8FC42365}">
      <dsp:nvSpPr>
        <dsp:cNvPr id="0" name=""/>
        <dsp:cNvSpPr/>
      </dsp:nvSpPr>
      <dsp:spPr>
        <a:xfrm>
          <a:off x="3135338" y="398116"/>
          <a:ext cx="4023056" cy="4023056"/>
        </a:xfrm>
        <a:custGeom>
          <a:avLst/>
          <a:gdLst/>
          <a:ahLst/>
          <a:cxnLst/>
          <a:rect l="0" t="0" r="0" b="0"/>
          <a:pathLst>
            <a:path>
              <a:moveTo>
                <a:pt x="3252635" y="3594530"/>
              </a:moveTo>
              <a:arcTo wR="2011528" hR="2011528" stAng="3114167" swAng="66390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3A2DA6-DC17-4640-B93E-8533D23B2671}">
      <dsp:nvSpPr>
        <dsp:cNvPr id="0" name=""/>
        <dsp:cNvSpPr/>
      </dsp:nvSpPr>
      <dsp:spPr>
        <a:xfrm>
          <a:off x="3340496" y="-161597"/>
          <a:ext cx="1248624" cy="92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Technik budownictwa</a:t>
          </a:r>
          <a:endParaRPr lang="pl-PL" sz="1300" kern="1200" dirty="0"/>
        </a:p>
      </dsp:txBody>
      <dsp:txXfrm>
        <a:off x="3340496" y="-161597"/>
        <a:ext cx="1248624" cy="920028"/>
      </dsp:txXfrm>
    </dsp:sp>
    <dsp:sp modelId="{712D4044-459C-4286-8D67-0A95BB808917}">
      <dsp:nvSpPr>
        <dsp:cNvPr id="0" name=""/>
        <dsp:cNvSpPr/>
      </dsp:nvSpPr>
      <dsp:spPr>
        <a:xfrm>
          <a:off x="1920065" y="298416"/>
          <a:ext cx="4089486" cy="4089486"/>
        </a:xfrm>
        <a:custGeom>
          <a:avLst/>
          <a:gdLst/>
          <a:ahLst/>
          <a:cxnLst/>
          <a:rect l="0" t="0" r="0" b="0"/>
          <a:pathLst>
            <a:path>
              <a:moveTo>
                <a:pt x="2709082" y="110931"/>
              </a:moveTo>
              <a:arcTo wR="2044743" hR="2044743" stAng="17337575" swAng="2128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E7AF3-A25A-4AD6-9CE6-0F269EB16DB8}">
      <dsp:nvSpPr>
        <dsp:cNvPr id="0" name=""/>
        <dsp:cNvSpPr/>
      </dsp:nvSpPr>
      <dsp:spPr>
        <a:xfrm>
          <a:off x="4786348" y="437293"/>
          <a:ext cx="1248624" cy="92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Technik ochrony środowiska</a:t>
          </a:r>
          <a:endParaRPr lang="pl-PL" sz="1300" kern="1200" dirty="0"/>
        </a:p>
      </dsp:txBody>
      <dsp:txXfrm>
        <a:off x="4786348" y="437293"/>
        <a:ext cx="1248624" cy="920028"/>
      </dsp:txXfrm>
    </dsp:sp>
    <dsp:sp modelId="{B5521EF8-6B6B-4D48-B3A5-95D5DFC5F127}">
      <dsp:nvSpPr>
        <dsp:cNvPr id="0" name=""/>
        <dsp:cNvSpPr/>
      </dsp:nvSpPr>
      <dsp:spPr>
        <a:xfrm>
          <a:off x="1920065" y="298416"/>
          <a:ext cx="4089486" cy="4089486"/>
        </a:xfrm>
        <a:custGeom>
          <a:avLst/>
          <a:gdLst/>
          <a:ahLst/>
          <a:cxnLst/>
          <a:rect l="0" t="0" r="0" b="0"/>
          <a:pathLst>
            <a:path>
              <a:moveTo>
                <a:pt x="3887676" y="1158981"/>
              </a:moveTo>
              <a:arcTo wR="2044743" hR="2044743" stAng="20059791" swAng="5708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DE673-7D67-49EE-A72D-CC21766DAD95}">
      <dsp:nvSpPr>
        <dsp:cNvPr id="0" name=""/>
        <dsp:cNvSpPr/>
      </dsp:nvSpPr>
      <dsp:spPr>
        <a:xfrm>
          <a:off x="5385240" y="1883145"/>
          <a:ext cx="1248624" cy="92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Technik mechanik</a:t>
          </a:r>
          <a:endParaRPr lang="pl-PL" sz="1300" kern="1200" dirty="0"/>
        </a:p>
      </dsp:txBody>
      <dsp:txXfrm>
        <a:off x="5385240" y="1883145"/>
        <a:ext cx="1248624" cy="920028"/>
      </dsp:txXfrm>
    </dsp:sp>
    <dsp:sp modelId="{37615496-E48C-4FCF-9B84-B12BCE63661D}">
      <dsp:nvSpPr>
        <dsp:cNvPr id="0" name=""/>
        <dsp:cNvSpPr/>
      </dsp:nvSpPr>
      <dsp:spPr>
        <a:xfrm>
          <a:off x="1920065" y="298416"/>
          <a:ext cx="4089486" cy="4089486"/>
        </a:xfrm>
        <a:custGeom>
          <a:avLst/>
          <a:gdLst/>
          <a:ahLst/>
          <a:cxnLst/>
          <a:rect l="0" t="0" r="0" b="0"/>
          <a:pathLst>
            <a:path>
              <a:moveTo>
                <a:pt x="4008734" y="2613700"/>
              </a:moveTo>
              <a:arcTo wR="2044743" hR="2044743" stAng="969360" swAng="5708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459EB-8376-46E2-A7AF-606D451EE8CB}">
      <dsp:nvSpPr>
        <dsp:cNvPr id="0" name=""/>
        <dsp:cNvSpPr/>
      </dsp:nvSpPr>
      <dsp:spPr>
        <a:xfrm>
          <a:off x="4786348" y="3328997"/>
          <a:ext cx="1248624" cy="92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Technik geodeta</a:t>
          </a:r>
          <a:endParaRPr lang="pl-PL" sz="1300" kern="1200" dirty="0"/>
        </a:p>
      </dsp:txBody>
      <dsp:txXfrm>
        <a:off x="4786348" y="3328997"/>
        <a:ext cx="1248624" cy="920028"/>
      </dsp:txXfrm>
    </dsp:sp>
    <dsp:sp modelId="{D867EE97-13D1-4005-BD64-B64288848674}">
      <dsp:nvSpPr>
        <dsp:cNvPr id="0" name=""/>
        <dsp:cNvSpPr/>
      </dsp:nvSpPr>
      <dsp:spPr>
        <a:xfrm>
          <a:off x="1920065" y="298416"/>
          <a:ext cx="4089486" cy="4089486"/>
        </a:xfrm>
        <a:custGeom>
          <a:avLst/>
          <a:gdLst/>
          <a:ahLst/>
          <a:cxnLst/>
          <a:rect l="0" t="0" r="0" b="0"/>
          <a:pathLst>
            <a:path>
              <a:moveTo>
                <a:pt x="2827487" y="3933734"/>
              </a:moveTo>
              <a:arcTo wR="2044743" hR="2044743" stAng="4049535" swAng="2128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FDE25-42B9-4D17-B800-1012C1F9F87D}">
      <dsp:nvSpPr>
        <dsp:cNvPr id="0" name=""/>
        <dsp:cNvSpPr/>
      </dsp:nvSpPr>
      <dsp:spPr>
        <a:xfrm>
          <a:off x="3340496" y="3927889"/>
          <a:ext cx="1248624" cy="92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Technik drogownictwa</a:t>
          </a:r>
          <a:endParaRPr lang="pl-PL" sz="1300" kern="1200" dirty="0"/>
        </a:p>
      </dsp:txBody>
      <dsp:txXfrm>
        <a:off x="3340496" y="3927889"/>
        <a:ext cx="1248624" cy="920028"/>
      </dsp:txXfrm>
    </dsp:sp>
    <dsp:sp modelId="{83CE4545-CC1B-433C-AA1F-202D1B68F5E3}">
      <dsp:nvSpPr>
        <dsp:cNvPr id="0" name=""/>
        <dsp:cNvSpPr/>
      </dsp:nvSpPr>
      <dsp:spPr>
        <a:xfrm>
          <a:off x="1920065" y="298416"/>
          <a:ext cx="4089486" cy="4089486"/>
        </a:xfrm>
        <a:custGeom>
          <a:avLst/>
          <a:gdLst/>
          <a:ahLst/>
          <a:cxnLst/>
          <a:rect l="0" t="0" r="0" b="0"/>
          <a:pathLst>
            <a:path>
              <a:moveTo>
                <a:pt x="1380403" y="3978555"/>
              </a:moveTo>
              <a:arcTo wR="2044743" hR="2044743" stAng="6537575" swAng="2128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0795B-1364-4998-8DF0-1E605F6FBB92}">
      <dsp:nvSpPr>
        <dsp:cNvPr id="0" name=""/>
        <dsp:cNvSpPr/>
      </dsp:nvSpPr>
      <dsp:spPr>
        <a:xfrm>
          <a:off x="1894645" y="3328997"/>
          <a:ext cx="1248624" cy="92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Technik informatyk</a:t>
          </a:r>
          <a:endParaRPr lang="pl-PL" sz="1300" kern="1200" dirty="0"/>
        </a:p>
      </dsp:txBody>
      <dsp:txXfrm>
        <a:off x="1894645" y="3328997"/>
        <a:ext cx="1248624" cy="920028"/>
      </dsp:txXfrm>
    </dsp:sp>
    <dsp:sp modelId="{5B5E5ADA-28D1-4A95-8592-AE98E2ACECFC}">
      <dsp:nvSpPr>
        <dsp:cNvPr id="0" name=""/>
        <dsp:cNvSpPr/>
      </dsp:nvSpPr>
      <dsp:spPr>
        <a:xfrm>
          <a:off x="1920065" y="298416"/>
          <a:ext cx="4089486" cy="4089486"/>
        </a:xfrm>
        <a:custGeom>
          <a:avLst/>
          <a:gdLst/>
          <a:ahLst/>
          <a:cxnLst/>
          <a:rect l="0" t="0" r="0" b="0"/>
          <a:pathLst>
            <a:path>
              <a:moveTo>
                <a:pt x="201810" y="2930504"/>
              </a:moveTo>
              <a:arcTo wR="2044743" hR="2044743" stAng="9259791" swAng="5708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6EE12-8864-4906-92AE-0FACCCE7FCE1}">
      <dsp:nvSpPr>
        <dsp:cNvPr id="0" name=""/>
        <dsp:cNvSpPr/>
      </dsp:nvSpPr>
      <dsp:spPr>
        <a:xfrm>
          <a:off x="1295753" y="1883145"/>
          <a:ext cx="1248624" cy="92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Technik urządzeń sanitarnych</a:t>
          </a:r>
          <a:endParaRPr lang="pl-PL" sz="1300" kern="1200" dirty="0"/>
        </a:p>
      </dsp:txBody>
      <dsp:txXfrm>
        <a:off x="1295753" y="1883145"/>
        <a:ext cx="1248624" cy="920028"/>
      </dsp:txXfrm>
    </dsp:sp>
    <dsp:sp modelId="{27A4CB14-7753-42E3-946D-FC1A5D03E929}">
      <dsp:nvSpPr>
        <dsp:cNvPr id="0" name=""/>
        <dsp:cNvSpPr/>
      </dsp:nvSpPr>
      <dsp:spPr>
        <a:xfrm>
          <a:off x="1920065" y="298416"/>
          <a:ext cx="4089486" cy="4089486"/>
        </a:xfrm>
        <a:custGeom>
          <a:avLst/>
          <a:gdLst/>
          <a:ahLst/>
          <a:cxnLst/>
          <a:rect l="0" t="0" r="0" b="0"/>
          <a:pathLst>
            <a:path>
              <a:moveTo>
                <a:pt x="80751" y="1475786"/>
              </a:moveTo>
              <a:arcTo wR="2044743" hR="2044743" stAng="11769360" swAng="5708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40C68-1E3B-4086-AC04-82175AC9123E}">
      <dsp:nvSpPr>
        <dsp:cNvPr id="0" name=""/>
        <dsp:cNvSpPr/>
      </dsp:nvSpPr>
      <dsp:spPr>
        <a:xfrm>
          <a:off x="1894645" y="437293"/>
          <a:ext cx="1248624" cy="92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Technik inżynierii środowiska melioracji </a:t>
          </a:r>
          <a:endParaRPr lang="pl-PL" sz="1300" kern="1200" dirty="0"/>
        </a:p>
      </dsp:txBody>
      <dsp:txXfrm>
        <a:off x="1894645" y="437293"/>
        <a:ext cx="1248624" cy="920028"/>
      </dsp:txXfrm>
    </dsp:sp>
    <dsp:sp modelId="{FCBF6350-734A-46A9-A755-BFF9BF091602}">
      <dsp:nvSpPr>
        <dsp:cNvPr id="0" name=""/>
        <dsp:cNvSpPr/>
      </dsp:nvSpPr>
      <dsp:spPr>
        <a:xfrm>
          <a:off x="1920065" y="298416"/>
          <a:ext cx="4089486" cy="4089486"/>
        </a:xfrm>
        <a:custGeom>
          <a:avLst/>
          <a:gdLst/>
          <a:ahLst/>
          <a:cxnLst/>
          <a:rect l="0" t="0" r="0" b="0"/>
          <a:pathLst>
            <a:path>
              <a:moveTo>
                <a:pt x="1261998" y="155752"/>
              </a:moveTo>
              <a:arcTo wR="2044743" hR="2044743" stAng="14849535" swAng="2128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F390E-2276-438E-8612-8A7DDF93AE2E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3FE52-F52E-4D5A-8C2B-9EBD960B1C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139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ECC1-BEFB-45FD-9A4D-CC8D8796541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FE52-F52E-4D5A-8C2B-9EBD960B1CAD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76945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FE52-F52E-4D5A-8C2B-9EBD960B1CAD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4452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Aparat </a:t>
            </a:r>
            <a:r>
              <a:rPr lang="pl-PL" dirty="0" err="1" smtClean="0"/>
              <a:t>VeBe</a:t>
            </a:r>
            <a:r>
              <a:rPr lang="pl-PL" dirty="0" smtClean="0"/>
              <a:t> do </a:t>
            </a:r>
            <a:r>
              <a:rPr lang="pl-PL" dirty="0" err="1" smtClean="0"/>
              <a:t>okreslania</a:t>
            </a:r>
            <a:r>
              <a:rPr lang="pl-PL" dirty="0" smtClean="0"/>
              <a:t> konsystencji betonu</a:t>
            </a:r>
          </a:p>
          <a:p>
            <a:r>
              <a:rPr lang="pl-PL" dirty="0" smtClean="0"/>
              <a:t>Młotek </a:t>
            </a:r>
            <a:r>
              <a:rPr lang="pl-PL" dirty="0" err="1" smtClean="0"/>
              <a:t>schmidta</a:t>
            </a:r>
            <a:r>
              <a:rPr lang="pl-PL" dirty="0" smtClean="0"/>
              <a:t> to ręczny przyrząd do nieniszczącego badania </a:t>
            </a:r>
            <a:r>
              <a:rPr lang="pl-PL" dirty="0" err="1" smtClean="0"/>
              <a:t>wytrzymnałości</a:t>
            </a:r>
            <a:r>
              <a:rPr lang="pl-PL" dirty="0" smtClean="0"/>
              <a:t> betonu i elementów konstrukcyjnych</a:t>
            </a:r>
          </a:p>
          <a:p>
            <a:r>
              <a:rPr lang="pl-PL" dirty="0" smtClean="0"/>
              <a:t>aparatu </a:t>
            </a:r>
            <a:r>
              <a:rPr lang="pl-PL" dirty="0" err="1" smtClean="0"/>
              <a:t>Vicat'a</a:t>
            </a:r>
            <a:r>
              <a:rPr lang="pl-PL" dirty="0" smtClean="0"/>
              <a:t> – do badania </a:t>
            </a:r>
            <a:r>
              <a:rPr lang="pl-PL" dirty="0" err="1" smtClean="0"/>
              <a:t>poczatku</a:t>
            </a:r>
            <a:r>
              <a:rPr lang="pl-PL" dirty="0" smtClean="0"/>
              <a:t> i końca wiązania mieszanki betonowej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FE52-F52E-4D5A-8C2B-9EBD960B1CAD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445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Aparat </a:t>
            </a:r>
            <a:r>
              <a:rPr lang="pl-PL" dirty="0" err="1" smtClean="0"/>
              <a:t>VeBe</a:t>
            </a:r>
            <a:r>
              <a:rPr lang="pl-PL" dirty="0" smtClean="0"/>
              <a:t> do </a:t>
            </a:r>
            <a:r>
              <a:rPr lang="pl-PL" dirty="0" err="1" smtClean="0"/>
              <a:t>okreslania</a:t>
            </a:r>
            <a:r>
              <a:rPr lang="pl-PL" dirty="0" smtClean="0"/>
              <a:t> konsystencji betonu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FE52-F52E-4D5A-8C2B-9EBD960B1CAD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445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Aparat </a:t>
            </a:r>
            <a:r>
              <a:rPr lang="pl-PL" dirty="0" err="1" smtClean="0"/>
              <a:t>VeBe</a:t>
            </a:r>
            <a:r>
              <a:rPr lang="pl-PL" dirty="0" smtClean="0"/>
              <a:t> do </a:t>
            </a:r>
            <a:r>
              <a:rPr lang="pl-PL" dirty="0" err="1" smtClean="0"/>
              <a:t>okreslania</a:t>
            </a:r>
            <a:r>
              <a:rPr lang="pl-PL" dirty="0" smtClean="0"/>
              <a:t> konsystencji betonu</a:t>
            </a:r>
          </a:p>
          <a:p>
            <a:r>
              <a:rPr lang="pl-PL" dirty="0" smtClean="0"/>
              <a:t>Młotek </a:t>
            </a:r>
            <a:r>
              <a:rPr lang="pl-PL" dirty="0" err="1" smtClean="0"/>
              <a:t>schmidta</a:t>
            </a:r>
            <a:r>
              <a:rPr lang="pl-PL" dirty="0" smtClean="0"/>
              <a:t> to ręczny przyrząd do nieniszczącego badania </a:t>
            </a:r>
            <a:r>
              <a:rPr lang="pl-PL" dirty="0" err="1" smtClean="0"/>
              <a:t>wytrzymnałości</a:t>
            </a:r>
            <a:r>
              <a:rPr lang="pl-PL" dirty="0" smtClean="0"/>
              <a:t> betonu i elementów konstrukcyjnych</a:t>
            </a:r>
          </a:p>
          <a:p>
            <a:r>
              <a:rPr lang="pl-PL" dirty="0" smtClean="0"/>
              <a:t>aparatu </a:t>
            </a:r>
            <a:r>
              <a:rPr lang="pl-PL" dirty="0" err="1" smtClean="0"/>
              <a:t>Vicat'a</a:t>
            </a:r>
            <a:r>
              <a:rPr lang="pl-PL" dirty="0" smtClean="0"/>
              <a:t> – do badania </a:t>
            </a:r>
            <a:r>
              <a:rPr lang="pl-PL" dirty="0" err="1" smtClean="0"/>
              <a:t>poczatku</a:t>
            </a:r>
            <a:r>
              <a:rPr lang="pl-PL" dirty="0" smtClean="0"/>
              <a:t> i końca wiązania mieszanki betonowej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FE52-F52E-4D5A-8C2B-9EBD960B1CAD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445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dirty="0" smtClean="0"/>
              <a:t>OAT – polsko niemiecki, praca i praktyka w całej UE.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dirty="0" smtClean="0"/>
              <a:t>Prezes w Polsce i Niemczech.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dirty="0" smtClean="0"/>
              <a:t>Spawalnik – uprawnienia dla spawacza,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157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D375E-E344-4E2B-A3D1-5953E058172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Sprawa godna dobrego</a:t>
            </a:r>
            <a:r>
              <a:rPr lang="pl-PL" baseline="0" dirty="0" smtClean="0"/>
              <a:t> zastanowienia,</a:t>
            </a:r>
          </a:p>
          <a:p>
            <a:r>
              <a:rPr lang="pl-PL" baseline="0" dirty="0" smtClean="0"/>
              <a:t>Wpływa być może na całe nasze przyszłe, życie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ECC1-BEFB-45FD-9A4D-CC8D87965414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ECC1-BEFB-45FD-9A4D-CC8D8796541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ECC1-BEFB-45FD-9A4D-CC8D8796541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ECC1-BEFB-45FD-9A4D-CC8D8796541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man Old Style" pitchFamily="18" charset="0"/>
              </a:rPr>
              <a:t>Dzięki udziałowi w projekcie </a:t>
            </a:r>
            <a:r>
              <a:rPr lang="pl-PL" sz="1200" b="1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>Programu Leonardo Da Vinci</a:t>
            </a:r>
            <a:r>
              <a:rPr lang="pl-PL" sz="1200" dirty="0" smtClean="0">
                <a:solidFill>
                  <a:srgbClr val="C00000"/>
                </a:solidFill>
                <a:effectLst/>
                <a:latin typeface="Bookman Old Style" pitchFamily="18" charset="0"/>
              </a:rPr>
              <a:t> </a:t>
            </a:r>
            <a:r>
              <a:rPr lang="pl-PL" sz="1200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man Old Style" pitchFamily="18" charset="0"/>
              </a:rPr>
              <a:t>uczniowie będą mogli zapoznać się nowymi technologiami i metodami prac </a:t>
            </a:r>
            <a:br>
              <a:rPr lang="pl-PL" sz="1200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man Old Style" pitchFamily="18" charset="0"/>
              </a:rPr>
            </a:br>
            <a:r>
              <a:rPr lang="pl-PL" sz="1200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man Old Style" pitchFamily="18" charset="0"/>
              </a:rPr>
              <a:t>w zakresie rzemiosła murarskiego, rzemiosła malarskiego, montażu budynków na sucho, wydajności energetycznej w budownictwie lądowym. Będą mogli poznać kulturę Niemiec, obyczaje tam panujące oraz atrakcje turystyczne Berlina.</a:t>
            </a:r>
            <a:r>
              <a:rPr lang="pl-PL" sz="12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  <a:r>
              <a:rPr lang="pl-PL" sz="1200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man Old Style" pitchFamily="18" charset="0"/>
              </a:rPr>
              <a:t>Uczestniczenie w stażu pozwoli uczniom sprawdzić swoje dotychczasowe umiejętności zawodowe na gruncie innej kultury i społeczności. Rozwinięcie poczucia tożsamości europejskiej, a co za tym idzie zwiększenia szansy zatrudnienia po ukończeniu szkoły. Uczniowie w ramach projektu będą doskonalić kluczowe dla zawodu umiejętności. Nabędą nowe kompetencje zgodne z przewidzianymi wymaganiami rynku pracy. Zdobędą doświadczenia, co zwiększy ich szansę na znalezienie pracy w firmach budowlanych zarówno na rynku lokalnym, krajowym jak i europejskim. Bez wątpienia celem pośrednim będzie motywacja uczniów do nauki języków obcych, przedmiotów zawodowych oraz nawiązania nowych międzynarodowych kontaktów i znajomości. Formą uznania zdobytych kompetencji będą uzyskane przez beneficjentów certyfikaty wydane przez</a:t>
            </a:r>
            <a:r>
              <a:rPr lang="pl-PL" sz="12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man Old Style" pitchFamily="18" charset="0"/>
              </a:rPr>
              <a:t> Zakład Promowania Kształcenia Zawodowego Związku Przemysłu Budowlanego Berlina i Brandenburgii</a:t>
            </a:r>
            <a:r>
              <a:rPr lang="pl-PL" sz="1200" dirty="0" smtClean="0">
                <a:solidFill>
                  <a:schemeClr val="accent4">
                    <a:lumMod val="10000"/>
                  </a:schemeClr>
                </a:solidFill>
                <a:effectLst/>
                <a:latin typeface="Bookman Old Style" pitchFamily="18" charset="0"/>
              </a:rPr>
              <a:t>. Certyfikaty potwierdzają zdobytą wiedzę, dotyczącą przygotowania kulturowo-językowego oraz fakt odbycia 3-tygodniowego stażu zawodowego.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ECC1-BEFB-45FD-9A4D-CC8D8796541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01144-D104-4BF7-8D1B-41D56805DB8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01144-D104-4BF7-8D1B-41D56805DB8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Aparat </a:t>
            </a:r>
            <a:r>
              <a:rPr lang="pl-PL" dirty="0" err="1" smtClean="0"/>
              <a:t>VeBe</a:t>
            </a:r>
            <a:r>
              <a:rPr lang="pl-PL" dirty="0" smtClean="0"/>
              <a:t> do </a:t>
            </a:r>
            <a:r>
              <a:rPr lang="pl-PL" dirty="0" err="1" smtClean="0"/>
              <a:t>okreslania</a:t>
            </a:r>
            <a:r>
              <a:rPr lang="pl-PL" dirty="0" smtClean="0"/>
              <a:t> konsystencji betonu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FE52-F52E-4D5A-8C2B-9EBD960B1CAD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445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Aparat </a:t>
            </a:r>
            <a:r>
              <a:rPr lang="pl-PL" dirty="0" err="1" smtClean="0"/>
              <a:t>VeBe</a:t>
            </a:r>
            <a:r>
              <a:rPr lang="pl-PL" dirty="0" smtClean="0"/>
              <a:t> do </a:t>
            </a:r>
            <a:r>
              <a:rPr lang="pl-PL" dirty="0" err="1" smtClean="0"/>
              <a:t>okreslania</a:t>
            </a:r>
            <a:r>
              <a:rPr lang="pl-PL" dirty="0" smtClean="0"/>
              <a:t> konsystencji betonu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FE52-F52E-4D5A-8C2B-9EBD960B1CAD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445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1816-B175-445F-BB74-4B6C9899ED12}" type="datetimeFigureOut">
              <a:rPr lang="pl-PL" smtClean="0"/>
              <a:pPr/>
              <a:t>2012-02-16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F3DF2-F6BB-43AC-A6CE-D7DFBA2697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5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.jpeg"/><Relationship Id="rId5" Type="http://schemas.openxmlformats.org/officeDocument/2006/relationships/image" Target="../media/image57.jpeg"/><Relationship Id="rId10" Type="http://schemas.microsoft.com/office/2007/relationships/diagramDrawing" Target="../diagrams/drawing3.xml"/><Relationship Id="rId4" Type="http://schemas.openxmlformats.org/officeDocument/2006/relationships/image" Target="../media/image56.jpeg"/><Relationship Id="rId9" Type="http://schemas.openxmlformats.org/officeDocument/2006/relationships/diagramColors" Target="../diagrams/colors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diagramData" Target="../diagrams/data2.xml"/><Relationship Id="rId5" Type="http://schemas.openxmlformats.org/officeDocument/2006/relationships/image" Target="../media/image5.jpeg"/><Relationship Id="rId15" Type="http://schemas.microsoft.com/office/2007/relationships/diagramDrawing" Target="../diagrams/drawing2.xml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Szkolne\Napisy wkładki logo zst 2009 2010\logo\ZST 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797152"/>
            <a:ext cx="2661681" cy="186671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95536" y="404664"/>
            <a:ext cx="842968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b="1" cap="small" dirty="0" smtClean="0"/>
              <a:t>Dobra praktyka </a:t>
            </a:r>
            <a:br>
              <a:rPr lang="pl-PL" sz="6000" b="1" cap="small" dirty="0" smtClean="0"/>
            </a:br>
            <a:r>
              <a:rPr lang="pl-PL" sz="6000" b="1" cap="small" dirty="0" smtClean="0"/>
              <a:t>w realizacji projektu </a:t>
            </a:r>
            <a:br>
              <a:rPr lang="pl-PL" sz="6000" b="1" cap="small" dirty="0" smtClean="0"/>
            </a:br>
            <a:r>
              <a:rPr lang="pl-PL" sz="6000" b="1" cap="small" dirty="0" smtClean="0"/>
              <a:t>w ramach </a:t>
            </a:r>
            <a:r>
              <a:rPr lang="pl-PL" sz="4800" b="1" cap="small" dirty="0" smtClean="0"/>
              <a:t>Działania 9.2 PO KL</a:t>
            </a:r>
            <a:r>
              <a:rPr lang="pl-PL" sz="6000" b="1" cap="small" dirty="0" smtClean="0"/>
              <a:t/>
            </a:r>
            <a:br>
              <a:rPr lang="pl-PL" sz="6000" b="1" cap="small" dirty="0" smtClean="0"/>
            </a:br>
            <a:endParaRPr lang="pl-PL" sz="5000" b="1" cap="small" dirty="0">
              <a:solidFill>
                <a:srgbClr val="FF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3429000"/>
            <a:ext cx="7632848" cy="2428891"/>
          </a:xfrm>
        </p:spPr>
        <p:txBody>
          <a:bodyPr>
            <a:noAutofit/>
          </a:bodyPr>
          <a:lstStyle/>
          <a:p>
            <a:r>
              <a:rPr lang="pl-PL" sz="4500" b="1" cap="small" dirty="0" smtClean="0"/>
              <a:t>Zespół Szkół Technicznych</a:t>
            </a:r>
            <a:br>
              <a:rPr lang="pl-PL" sz="4500" b="1" cap="small" dirty="0" smtClean="0"/>
            </a:br>
            <a:r>
              <a:rPr lang="pl-PL" sz="4500" b="1" cap="small" dirty="0" smtClean="0"/>
              <a:t>im. Stanisława Płoskiego</a:t>
            </a:r>
            <a:br>
              <a:rPr lang="pl-PL" sz="4500" b="1" cap="small" dirty="0" smtClean="0"/>
            </a:br>
            <a:r>
              <a:rPr lang="pl-PL" sz="4500" b="1" cap="small" dirty="0" smtClean="0"/>
              <a:t>w Ciechanowie</a:t>
            </a:r>
            <a:endParaRPr lang="pl-PL" sz="4500" b="1" cap="sm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1" y="44624"/>
            <a:ext cx="8604448" cy="68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850275" y="2257337"/>
            <a:ext cx="72008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3">
                    <a:lumMod val="50000"/>
                  </a:schemeClr>
                </a:solidFill>
              </a:rPr>
              <a:t>„</a:t>
            </a:r>
            <a:r>
              <a:rPr lang="pl-PL" sz="4400" b="1" dirty="0" smtClean="0">
                <a:solidFill>
                  <a:schemeClr val="accent3">
                    <a:lumMod val="50000"/>
                  </a:schemeClr>
                </a:solidFill>
              </a:rPr>
              <a:t>Mój zawód moja przyszłość”</a:t>
            </a:r>
            <a:endParaRPr lang="pl-PL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pl-PL" b="1" dirty="0" smtClean="0"/>
              <a:t>REALIZACJA </a:t>
            </a:r>
            <a:br>
              <a:rPr lang="pl-PL" b="1" dirty="0" smtClean="0"/>
            </a:br>
            <a:r>
              <a:rPr lang="pl-PL" b="1" dirty="0" smtClean="0"/>
              <a:t>1.09.2012-31.07.2013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26909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zawartości 2"/>
          <p:cNvSpPr>
            <a:spLocks noGrp="1"/>
          </p:cNvSpPr>
          <p:nvPr>
            <p:ph idx="1"/>
          </p:nvPr>
        </p:nvSpPr>
        <p:spPr>
          <a:xfrm>
            <a:off x="0" y="1844825"/>
            <a:ext cx="8429625" cy="48240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800" b="1" dirty="0" smtClean="0"/>
              <a:t>Dodatkowe zajęcia z języków </a:t>
            </a:r>
            <a:br>
              <a:rPr lang="pl-PL" sz="2800" b="1" dirty="0" smtClean="0"/>
            </a:br>
            <a:r>
              <a:rPr lang="pl-PL" sz="2800" b="1" dirty="0" smtClean="0"/>
              <a:t>obcych (angielski, niemiecki),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800" b="1" dirty="0"/>
              <a:t>Europejski Certyfikat Umiejętności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Komputerowych </a:t>
            </a:r>
            <a:r>
              <a:rPr lang="pl-PL" sz="2800" b="1" dirty="0"/>
              <a:t>(ECDL </a:t>
            </a:r>
            <a:r>
              <a:rPr lang="pl-PL" sz="2800" b="1" dirty="0" smtClean="0"/>
              <a:t>– </a:t>
            </a:r>
            <a:br>
              <a:rPr lang="pl-PL" sz="2800" b="1" dirty="0" smtClean="0"/>
            </a:br>
            <a:r>
              <a:rPr lang="pl-PL" sz="2800" b="1" dirty="0" err="1" smtClean="0"/>
              <a:t>European</a:t>
            </a:r>
            <a:r>
              <a:rPr lang="pl-PL" sz="2800" b="1" dirty="0" smtClean="0"/>
              <a:t> </a:t>
            </a:r>
            <a:r>
              <a:rPr lang="pl-PL" sz="2800" b="1" dirty="0" err="1"/>
              <a:t>Computer</a:t>
            </a:r>
            <a:r>
              <a:rPr lang="pl-PL" sz="2800" b="1" dirty="0"/>
              <a:t> </a:t>
            </a:r>
            <a:r>
              <a:rPr lang="pl-PL" sz="2800" b="1" dirty="0" err="1"/>
              <a:t>Driving</a:t>
            </a:r>
            <a:r>
              <a:rPr lang="pl-PL" sz="2800" b="1" dirty="0"/>
              <a:t> </a:t>
            </a:r>
            <a:r>
              <a:rPr lang="pl-PL" sz="2800" b="1" dirty="0" err="1"/>
              <a:t>Licence</a:t>
            </a:r>
            <a:r>
              <a:rPr lang="pl-PL" sz="2800" b="1" dirty="0"/>
              <a:t>)</a:t>
            </a:r>
            <a:endParaRPr lang="pl-PL" sz="2800" b="1" dirty="0" smtClean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pl-PL" sz="2800" b="1" dirty="0" smtClean="0"/>
              <a:t>Komputerowe wspomaganie </a:t>
            </a:r>
            <a:br>
              <a:rPr lang="pl-PL" sz="2800" b="1" dirty="0" smtClean="0"/>
            </a:br>
            <a:r>
              <a:rPr lang="pl-PL" sz="2800" b="1" dirty="0" smtClean="0"/>
              <a:t>projektowania - technologia CAD)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pl-PL" sz="2600" dirty="0" smtClean="0"/>
          </a:p>
        </p:txBody>
      </p:sp>
      <p:pic>
        <p:nvPicPr>
          <p:cNvPr id="60419" name="Obraz 5" descr="TELC_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557338"/>
            <a:ext cx="1519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Obraz 6" descr="ecd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65400"/>
            <a:ext cx="29098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Autocad_2011x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6176" y="4293096"/>
            <a:ext cx="2751534" cy="237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611560" y="116943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u="sng" dirty="0"/>
              <a:t>PROJEKT PROGRAMU OPERACYJNEGO KAPITAŁ LUDZKI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zawartości 2"/>
          <p:cNvSpPr>
            <a:spLocks noGrp="1"/>
          </p:cNvSpPr>
          <p:nvPr>
            <p:ph idx="1"/>
          </p:nvPr>
        </p:nvSpPr>
        <p:spPr>
          <a:xfrm>
            <a:off x="0" y="1844825"/>
            <a:ext cx="8429625" cy="4824098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sz="2800" b="1" dirty="0"/>
              <a:t>budownictwo energooszczędne,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sz="2800" b="1" dirty="0"/>
              <a:t>geodezja dla budownictwa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i </a:t>
            </a:r>
            <a:r>
              <a:rPr lang="pl-PL" sz="2800" b="1" dirty="0"/>
              <a:t>drogownictwa,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sz="2800" b="1" dirty="0"/>
              <a:t>przedmiarowanie robót i kosztorysowanie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/>
              <a:t>drogownictwie, </a:t>
            </a:r>
            <a:endParaRPr lang="pl-PL" sz="2800" b="1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sz="2800" b="1" dirty="0" smtClean="0"/>
              <a:t>regionalna </a:t>
            </a:r>
            <a:r>
              <a:rPr lang="pl-PL" sz="2800" b="1" dirty="0"/>
              <a:t>ochrona środowiska,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sz="2800" b="1" dirty="0"/>
              <a:t>przygotowanie do egzaminu </a:t>
            </a:r>
            <a:r>
              <a:rPr lang="pl-PL" sz="2800" b="1" dirty="0" smtClean="0"/>
              <a:t>zawodowego</a:t>
            </a:r>
            <a:endParaRPr lang="pl-PL" sz="2800" b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pl-PL" sz="2600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116943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u="sng" dirty="0"/>
              <a:t>PROJEKT PROGRAMU OPERACYJNEGO KAPITAŁ LUDZKI</a:t>
            </a:r>
          </a:p>
        </p:txBody>
      </p:sp>
      <p:pic>
        <p:nvPicPr>
          <p:cNvPr id="9" name="Picture 2" descr="C:\Users\Lukasz\Pictures\cbj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3217575" cy="214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6159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Adaptacja pomieszczeń na laboratoria techniczne</a:t>
            </a:r>
            <a:endParaRPr lang="pl-PL" dirty="0"/>
          </a:p>
        </p:txBody>
      </p:sp>
      <p:pic>
        <p:nvPicPr>
          <p:cNvPr id="2052" name="Picture 4" descr="C:\Users\Lumasz\Desktop\budowa labolatorium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14" y="2060848"/>
            <a:ext cx="582930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umasz\Desktop\budowa labolatorium\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781425" cy="523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0831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Adaptacja pomieszczeń na laboratoria techniczne</a:t>
            </a:r>
            <a:endParaRPr lang="pl-PL" dirty="0"/>
          </a:p>
        </p:txBody>
      </p:sp>
      <p:pic>
        <p:nvPicPr>
          <p:cNvPr id="3074" name="Picture 2" descr="C:\Users\Lumasz\Desktop\budowa labolatorium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404978" cy="558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8488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Wyposażenie laboratoriów </a:t>
            </a:r>
            <a:br>
              <a:rPr lang="pl-PL" b="1" dirty="0" smtClean="0"/>
            </a:br>
            <a:r>
              <a:rPr lang="pl-PL" b="1" dirty="0" smtClean="0"/>
              <a:t>technicznych</a:t>
            </a:r>
            <a:endParaRPr lang="pl-PL" dirty="0"/>
          </a:p>
        </p:txBody>
      </p:sp>
      <p:pic>
        <p:nvPicPr>
          <p:cNvPr id="7172" name="Picture 4" descr="C:\Users\Lumasz\Desktop\Prezentacja Projekty EFS Urząd Marszałkowski\Schowek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282"/>
            <a:ext cx="8794749" cy="5496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umasz\Desktop\Prezentacja Projekty EFS Urząd Marszałkowski\DSC01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4" y="1495719"/>
            <a:ext cx="3475112" cy="5227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096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Wyposażenie laboratoriów </a:t>
            </a:r>
            <a:br>
              <a:rPr lang="pl-PL" b="1" dirty="0" smtClean="0"/>
            </a:br>
            <a:r>
              <a:rPr lang="pl-PL" b="1" dirty="0" smtClean="0"/>
              <a:t>technicznych</a:t>
            </a:r>
            <a:endParaRPr lang="pl-PL" dirty="0"/>
          </a:p>
        </p:txBody>
      </p:sp>
      <p:pic>
        <p:nvPicPr>
          <p:cNvPr id="7" name="Symbol zastępczy zawartości 6" descr="a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385392"/>
            <a:ext cx="4104456" cy="5472608"/>
          </a:xfrm>
          <a:effectLst>
            <a:softEdge rad="112500"/>
          </a:effectLst>
        </p:spPr>
      </p:pic>
      <p:pic>
        <p:nvPicPr>
          <p:cNvPr id="8" name="Obraz 7" descr="a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42053"/>
            <a:ext cx="4211960" cy="561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Wyposażenie laboratoriów </a:t>
            </a:r>
            <a:br>
              <a:rPr lang="pl-PL" b="1" dirty="0" smtClean="0"/>
            </a:br>
            <a:r>
              <a:rPr lang="pl-PL" b="1" dirty="0" smtClean="0"/>
              <a:t>technicznych</a:t>
            </a:r>
            <a:endParaRPr lang="pl-PL" dirty="0"/>
          </a:p>
        </p:txBody>
      </p:sp>
      <p:pic>
        <p:nvPicPr>
          <p:cNvPr id="8" name="Obraz 7" descr="a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520192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a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2080" y="2492896"/>
            <a:ext cx="520192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 descr="a00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11560" y="3926840"/>
            <a:ext cx="3530600" cy="2931160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Wyposażenie laboratoriów </a:t>
            </a:r>
            <a:br>
              <a:rPr lang="pl-PL" b="1" dirty="0" smtClean="0"/>
            </a:br>
            <a:r>
              <a:rPr lang="pl-PL" b="1" dirty="0" smtClean="0"/>
              <a:t>technicznych</a:t>
            </a:r>
            <a:endParaRPr lang="pl-PL" dirty="0"/>
          </a:p>
        </p:txBody>
      </p:sp>
      <p:pic>
        <p:nvPicPr>
          <p:cNvPr id="5123" name="Picture 3" descr="C:\Users\Lumasz\Desktop\Prezentacja Projekty EFS Urząd Marszałkowski\467996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69" y="1052736"/>
            <a:ext cx="2998179" cy="5169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umasz\Desktop\Prezentacja Projekty EFS Urząd Marszałkowski\4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9" y="1340768"/>
            <a:ext cx="3175248" cy="4305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umasz\Desktop\Prezentacja Projekty EFS Urząd Marszałkowski\pomiary_mlotkiem_schmid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35" y="3845962"/>
            <a:ext cx="4198536" cy="3043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395536" y="5727178"/>
            <a:ext cx="136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Aparat </a:t>
            </a:r>
            <a:r>
              <a:rPr lang="pl-PL" b="1" dirty="0" err="1"/>
              <a:t>VeBe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923928" y="3452707"/>
            <a:ext cx="186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Młotek </a:t>
            </a:r>
            <a:r>
              <a:rPr lang="pl-PL" b="1" dirty="0" smtClean="0"/>
              <a:t>Schmidta 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236296" y="6096510"/>
            <a:ext cx="158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Aparat </a:t>
            </a:r>
            <a:r>
              <a:rPr lang="pl-PL" b="1" dirty="0" err="1" smtClean="0"/>
              <a:t>Vicat'a</a:t>
            </a:r>
            <a:r>
              <a:rPr lang="pl-PL" b="1" dirty="0" smtClean="0"/>
              <a:t> 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3659074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Wyposażenie laboratoriów </a:t>
            </a:r>
            <a:br>
              <a:rPr lang="pl-PL" b="1" dirty="0" smtClean="0"/>
            </a:br>
            <a:r>
              <a:rPr lang="pl-PL" b="1" dirty="0" smtClean="0"/>
              <a:t>technicznych</a:t>
            </a:r>
            <a:endParaRPr lang="pl-PL" dirty="0"/>
          </a:p>
        </p:txBody>
      </p:sp>
      <p:pic>
        <p:nvPicPr>
          <p:cNvPr id="4099" name="Picture 3" descr="C:\Users\Lumasz\Desktop\budowa labolatorium\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" y="1772816"/>
            <a:ext cx="6539657" cy="441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umasz\Desktop\budowa labolatorium\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01" y="1237022"/>
            <a:ext cx="3158093" cy="5482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5488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543956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Lukasz\Pictures\ZST\budowlaniec\budowlaniec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2638" y="4357694"/>
            <a:ext cx="197217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pl-PL" b="1" dirty="0" smtClean="0"/>
              <a:t>Główne kierunki kształcenia w </a:t>
            </a:r>
            <a:r>
              <a:rPr lang="pl-PL" b="1" dirty="0" err="1" smtClean="0"/>
              <a:t>ZST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2006 roku</a:t>
            </a:r>
            <a:endParaRPr lang="pl-PL" b="1" dirty="0"/>
          </a:p>
        </p:txBody>
      </p:sp>
      <p:pic>
        <p:nvPicPr>
          <p:cNvPr id="4" name="Picture 2" descr="K:\Szkolne\Napisy wkładki logo zst 2009 2010\logo\ZST 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538921"/>
            <a:ext cx="1643074" cy="11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932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umasz\Desktop\Prezentacja Projekty EFS Urząd Marszałkowski\higrome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79" y="1804628"/>
            <a:ext cx="3242646" cy="2839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Wyposażenie laboratoriów </a:t>
            </a:r>
            <a:br>
              <a:rPr lang="pl-PL" b="1" dirty="0" smtClean="0"/>
            </a:br>
            <a:r>
              <a:rPr lang="pl-PL" b="1" dirty="0" smtClean="0"/>
              <a:t>technicznych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11560" y="5805264"/>
            <a:ext cx="136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dygestorium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026516" y="4679979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higrometr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052925" y="5767542"/>
            <a:ext cx="273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mikroskop stereoskopowy </a:t>
            </a:r>
          </a:p>
        </p:txBody>
      </p:sp>
      <p:pic>
        <p:nvPicPr>
          <p:cNvPr id="6146" name="Picture 2" descr="C:\Users\Lumasz\Desktop\Prezentacja Projekty EFS Urząd Marszałkowski\dygestorium_LM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00737"/>
            <a:ext cx="3168352" cy="44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umasz\Desktop\Prezentacja Projekty EFS Urząd Marszałkowski\107603e990a0c506f2c06802d9086d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10" y="1392760"/>
            <a:ext cx="3549490" cy="4272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54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0" y="0"/>
            <a:ext cx="8607425" cy="638132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l-PL" sz="4400" b="1" u="sng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400" b="1" u="sng" dirty="0" smtClean="0"/>
              <a:t>UMOWY O WSPÓŁPRACY</a:t>
            </a:r>
            <a:endParaRPr lang="pl-PL" sz="4400" b="1" dirty="0" smtClean="0"/>
          </a:p>
          <a:p>
            <a:pPr marL="514350" indent="-514350" eaLnBrk="1" fontAlgn="auto" hangingPunct="1">
              <a:lnSpc>
                <a:spcPct val="80000"/>
              </a:lnSpc>
              <a:spcBef>
                <a:spcPts val="4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600" b="1" dirty="0" smtClean="0"/>
              <a:t>Państwowa Wyższa Szkoła Zawodowa</a:t>
            </a:r>
          </a:p>
          <a:p>
            <a:pPr marL="514350" indent="-514350" eaLnBrk="1" fontAlgn="auto" hangingPunct="1">
              <a:lnSpc>
                <a:spcPct val="80000"/>
              </a:lnSpc>
              <a:spcBef>
                <a:spcPts val="4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600" b="1" dirty="0" smtClean="0"/>
              <a:t>Ośrodek Innowacyjno-Badawczy SPAWALNIK</a:t>
            </a:r>
          </a:p>
          <a:p>
            <a:pPr marL="514350" indent="-514350" eaLnBrk="1" fontAlgn="auto" hangingPunct="1">
              <a:lnSpc>
                <a:spcPct val="80000"/>
              </a:lnSpc>
              <a:spcBef>
                <a:spcPts val="4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600" b="1" dirty="0" smtClean="0"/>
              <a:t>METAL - </a:t>
            </a:r>
            <a:r>
              <a:rPr lang="pl-PL" sz="2600" b="1" dirty="0" err="1" smtClean="0"/>
              <a:t>TECH</a:t>
            </a:r>
            <a:r>
              <a:rPr lang="pl-PL" sz="2600" b="1" dirty="0" smtClean="0"/>
              <a:t> Ciechanów</a:t>
            </a:r>
          </a:p>
          <a:p>
            <a:pPr marL="514350" indent="-514350" eaLnBrk="1" fontAlgn="auto" hangingPunct="1">
              <a:lnSpc>
                <a:spcPct val="80000"/>
              </a:lnSpc>
              <a:spcBef>
                <a:spcPts val="4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600" b="1" dirty="0" err="1" smtClean="0"/>
              <a:t>OAT</a:t>
            </a:r>
            <a:r>
              <a:rPr lang="pl-PL" sz="2600" b="1" dirty="0" smtClean="0"/>
              <a:t> - Specjalistyczne Budownictwo Komunikacyjne</a:t>
            </a:r>
          </a:p>
          <a:p>
            <a:pPr marL="514350" indent="-514350" eaLnBrk="1" fontAlgn="auto" hangingPunct="1">
              <a:lnSpc>
                <a:spcPct val="80000"/>
              </a:lnSpc>
              <a:spcBef>
                <a:spcPts val="4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600" b="1" dirty="0" smtClean="0"/>
              <a:t> </a:t>
            </a:r>
            <a:r>
              <a:rPr lang="pl-PL" sz="2800" b="1" dirty="0" err="1" smtClean="0"/>
              <a:t>LG</a:t>
            </a:r>
            <a:r>
              <a:rPr lang="pl-PL" sz="2800" b="1" dirty="0" smtClean="0"/>
              <a:t> Electronics Mława</a:t>
            </a:r>
            <a:endParaRPr lang="pl-PL" sz="2600" b="1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l-PL" sz="2600" b="1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l-PL" sz="2600" dirty="0" smtClean="0"/>
          </a:p>
        </p:txBody>
      </p:sp>
      <p:pic>
        <p:nvPicPr>
          <p:cNvPr id="6" name="Picture 5" descr="Q:\Umowy\Patron\Umowy\1\oat_pl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869160"/>
            <a:ext cx="1926327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Lukasz\Pictures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1406705" cy="113943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3315" name="Picture 3" descr="C:\Users\Lukasz\Pictures\pwsz_ciechan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268760"/>
            <a:ext cx="1512168" cy="151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Q:\spawaln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36912"/>
            <a:ext cx="1365390" cy="159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Sławek_2\Desktop\beznazw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5705872"/>
            <a:ext cx="189278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pl-PL" b="1" u="sng" dirty="0" smtClean="0"/>
              <a:t>UMOWY O WSPÓŁPRACY</a:t>
            </a:r>
            <a:endParaRPr lang="pl-PL" dirty="0" smtClean="0"/>
          </a:p>
        </p:txBody>
      </p:sp>
      <p:pic>
        <p:nvPicPr>
          <p:cNvPr id="6" name="Symbol zastępczy zawartości 5" descr="IMG_35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35696" y="620688"/>
            <a:ext cx="5168505" cy="3291278"/>
          </a:xfrm>
          <a:effectLst>
            <a:softEdge rad="112500"/>
          </a:effectLst>
        </p:spPr>
      </p:pic>
      <p:pic>
        <p:nvPicPr>
          <p:cNvPr id="5" name="Symbol zastępczy zawartości 5" descr="20091030_773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8501" y="3062292"/>
            <a:ext cx="5489603" cy="365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4" name="Symbol zastępczy zawartości 4" descr="20091030_773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320789" y="2982596"/>
            <a:ext cx="5823211" cy="387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286875" cy="2214563"/>
          </a:xfrm>
        </p:spPr>
        <p:txBody>
          <a:bodyPr/>
          <a:lstStyle/>
          <a:p>
            <a:pPr eaLnBrk="1" hangingPunct="1"/>
            <a:r>
              <a:rPr lang="pl-PL" smtClean="0"/>
              <a:t>SYSTEM KONTROLI FREKWENCJI </a:t>
            </a:r>
            <a:br>
              <a:rPr lang="pl-PL" smtClean="0"/>
            </a:br>
            <a:r>
              <a:rPr lang="pl-PL" smtClean="0"/>
              <a:t>I POSTĘPÓW W NAUCE</a:t>
            </a:r>
            <a:br>
              <a:rPr lang="pl-PL" smtClean="0"/>
            </a:br>
            <a:r>
              <a:rPr lang="pl-PL" b="1" u="sng" smtClean="0"/>
              <a:t>DZIENNIK ELEKTRONICZNY</a:t>
            </a:r>
          </a:p>
        </p:txBody>
      </p:sp>
      <p:pic>
        <p:nvPicPr>
          <p:cNvPr id="5" name="Picture 3" descr="po zalgowani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6982028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286875" cy="1143000"/>
          </a:xfrm>
        </p:spPr>
        <p:txBody>
          <a:bodyPr/>
          <a:lstStyle/>
          <a:p>
            <a:pPr eaLnBrk="1" hangingPunct="1"/>
            <a:r>
              <a:rPr lang="pl-PL" smtClean="0"/>
              <a:t>SZKOLNA PLATFORMA EDUKACYJNA</a:t>
            </a:r>
            <a:endParaRPr lang="pl-PL" b="1" u="sng" smtClean="0"/>
          </a:p>
        </p:txBody>
      </p:sp>
      <p:pic>
        <p:nvPicPr>
          <p:cNvPr id="1027" name="Picture 3" descr="C:\Users\komp01\Desktop\Fotki Szkoła 02-2011\chmurka_system_librus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703" y="2780929"/>
            <a:ext cx="504629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komp01\Desktop\Fotki Szkoła 02-2011\chmurka_system_libru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90325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286875" cy="1714500"/>
          </a:xfrm>
        </p:spPr>
        <p:txBody>
          <a:bodyPr/>
          <a:lstStyle/>
          <a:p>
            <a:pPr eaLnBrk="1" hangingPunct="1"/>
            <a:r>
              <a:rPr lang="pl-PL" smtClean="0"/>
              <a:t>DRUKOWANIE ŚWIADECTW</a:t>
            </a:r>
            <a:br>
              <a:rPr lang="pl-PL" smtClean="0"/>
            </a:br>
            <a:r>
              <a:rPr lang="pl-PL" smtClean="0"/>
              <a:t>I PROTOKÓŁ ELEKTRONICZNY</a:t>
            </a:r>
            <a:endParaRPr lang="pl-PL" b="1" u="sng" smtClean="0"/>
          </a:p>
        </p:txBody>
      </p:sp>
      <p:pic>
        <p:nvPicPr>
          <p:cNvPr id="7" name="Obraz 6" descr="word-reading_lar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214686"/>
            <a:ext cx="4643438" cy="348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swiadectwa_technikum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530106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286875" cy="1143000"/>
          </a:xfrm>
        </p:spPr>
        <p:txBody>
          <a:bodyPr/>
          <a:lstStyle/>
          <a:p>
            <a:pPr eaLnBrk="1" hangingPunct="1"/>
            <a:r>
              <a:rPr lang="pl-PL" smtClean="0"/>
              <a:t>KOMPUTER DLA NAUCZYCIELA</a:t>
            </a:r>
            <a:endParaRPr lang="pl-PL" b="1" u="sng" smtClean="0"/>
          </a:p>
        </p:txBody>
      </p:sp>
      <p:pic>
        <p:nvPicPr>
          <p:cNvPr id="6" name="Obraz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84377"/>
            <a:ext cx="8072462" cy="597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opie\obrazy\59d5186f2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4000528" cy="273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Kopie\obrazy\nowe_prawo_budowlane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14488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Kopie\obrazy\13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861091"/>
            <a:ext cx="3000365" cy="199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Diagram 8"/>
          <p:cNvGraphicFramePr/>
          <p:nvPr/>
        </p:nvGraphicFramePr>
        <p:xfrm>
          <a:off x="928662" y="1714488"/>
          <a:ext cx="6096000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2" descr="K:\Szkolne\Napisy wkładki logo zst 2009 2010\logo\ZST 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5538921"/>
            <a:ext cx="1643074" cy="11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42852"/>
            <a:ext cx="858679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b="1" u="sng" dirty="0" smtClean="0"/>
              <a:t>Tworzymy i chcemy tworzyć </a:t>
            </a:r>
          </a:p>
          <a:p>
            <a:pPr algn="ctr">
              <a:buNone/>
            </a:pPr>
            <a:r>
              <a:rPr lang="pl-PL" sz="4000" b="1" u="sng" dirty="0" smtClean="0"/>
              <a:t>SZKOŁĘ z PRZYSZŁOŚCIĄ!</a:t>
            </a:r>
            <a:endParaRPr lang="pl-PL" sz="4000" b="1" u="sng" dirty="0"/>
          </a:p>
        </p:txBody>
      </p:sp>
    </p:spTree>
    <p:extLst>
      <p:ext uri="{BB962C8B-B14F-4D97-AF65-F5344CB8AC3E}">
        <p14:creationId xmlns="" xmlns:p14="http://schemas.microsoft.com/office/powerpoint/2010/main" val="22787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Sławomir Kubiński</a:t>
            </a:r>
            <a:br>
              <a:rPr lang="pl-PL" b="1" dirty="0" smtClean="0"/>
            </a:br>
            <a:r>
              <a:rPr lang="pl-PL" b="1" dirty="0" smtClean="0"/>
              <a:t>Zespół Szkół Technicznych</a:t>
            </a:r>
            <a:br>
              <a:rPr lang="pl-PL" b="1" dirty="0" smtClean="0"/>
            </a:br>
            <a:r>
              <a:rPr lang="pl-PL" b="1" dirty="0" smtClean="0"/>
              <a:t>Ciechanów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Dziękuję za uwagę</a:t>
            </a:r>
            <a:endParaRPr lang="pl-PL" b="1" dirty="0"/>
          </a:p>
        </p:txBody>
      </p:sp>
      <p:pic>
        <p:nvPicPr>
          <p:cNvPr id="4" name="Picture 2" descr="K:\Szkolne\Napisy wkładki logo zst 2009 2010\logo\Z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41168"/>
            <a:ext cx="1643074" cy="11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Lukasz\Pictures\ZST\ochr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000108"/>
            <a:ext cx="1384997" cy="170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Lukasz\Pictures\ZST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000372"/>
            <a:ext cx="1413235" cy="139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Lukasz\Pictures\ZST\geodeta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857760"/>
            <a:ext cx="1848052" cy="121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Lukasz\Pictures\ZST\budowlaniec\budowlanie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1928802"/>
            <a:ext cx="1822911" cy="178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K:\Szkolne\Napisy wkładki logo zst 2009 2010\logo\ZST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05663"/>
            <a:ext cx="1643074" cy="11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0"/>
            <a:ext cx="8143932" cy="1714488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/>
              <a:t>Główne kierunki kształcenia </a:t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 err="1" smtClean="0"/>
              <a:t>ZST</a:t>
            </a:r>
            <a:r>
              <a:rPr lang="pl-PL" b="1" dirty="0" smtClean="0"/>
              <a:t> obecnie</a:t>
            </a:r>
            <a:endParaRPr lang="pl-PL" b="1" dirty="0"/>
          </a:p>
        </p:txBody>
      </p:sp>
      <p:pic>
        <p:nvPicPr>
          <p:cNvPr id="10" name="Picture 4" descr="C:\Users\Lukasz\Pictures\ZST\drogi_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3929066"/>
            <a:ext cx="1193831" cy="150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Lukasz\Pictures\4749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1643050"/>
            <a:ext cx="1071570" cy="148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informaty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2" y="4071942"/>
            <a:ext cx="1847850" cy="145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785786" y="1214422"/>
          <a:ext cx="7929618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="" xmlns:p14="http://schemas.microsoft.com/office/powerpoint/2010/main" val="42889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Szkolne\ZST 2010 Prezentacja dla gimnazjalistów\ZST\pan_kucharz_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071810"/>
            <a:ext cx="1714500" cy="30861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Główne kierunki kształcenia w ZST</a:t>
            </a:r>
            <a:endParaRPr lang="pl-PL" b="1" dirty="0"/>
          </a:p>
        </p:txBody>
      </p:sp>
      <p:pic>
        <p:nvPicPr>
          <p:cNvPr id="4" name="Picture 2" descr="K:\Szkolne\Napisy wkładki logo zst 2009 2010\logo\ZS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538921"/>
            <a:ext cx="1643074" cy="11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K:\Szkolne\ZST 2010 Prezentacja dla gimnazjalistów\ZST\mechan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143512"/>
            <a:ext cx="2061609" cy="154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K:\Szkolne\ZST 2010 Prezentacja dla gimnazjalistów\ZST\stolar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786190"/>
            <a:ext cx="1785950" cy="254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K:\Szkolne\ZST 2010 Prezentacja dla gimnazjalistów\ZST\FRYZJER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357298"/>
            <a:ext cx="1606060" cy="224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K:\Szkolne\ZST 2010 Prezentacja dla gimnazjalistów\ZST\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214422"/>
            <a:ext cx="2417764" cy="156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K:\Szkolne\ZST 2010 Prezentacja dla gimnazjalistów\ZST\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4500570"/>
            <a:ext cx="2166922" cy="162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K:\Szkolne\ZST 2010 Prezentacja dla gimnazjalistów\ZST\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1428736"/>
            <a:ext cx="202301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1652900" y="3003659"/>
            <a:ext cx="5072098" cy="15541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b="1" dirty="0" smtClean="0"/>
              <a:t>    </a:t>
            </a:r>
            <a:r>
              <a:rPr lang="pl-PL" sz="3600" b="1" u="sng" dirty="0" smtClean="0"/>
              <a:t>Zasadnicza Szkoła Zawodowa</a:t>
            </a:r>
          </a:p>
        </p:txBody>
      </p:sp>
    </p:spTree>
    <p:extLst>
      <p:ext uri="{BB962C8B-B14F-4D97-AF65-F5344CB8AC3E}">
        <p14:creationId xmlns="" xmlns:p14="http://schemas.microsoft.com/office/powerpoint/2010/main" val="22466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Rok 2006 a 2011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571612"/>
            <a:ext cx="4114800" cy="4525963"/>
          </a:xfrm>
        </p:spPr>
        <p:txBody>
          <a:bodyPr/>
          <a:lstStyle/>
          <a:p>
            <a:pPr algn="ctr">
              <a:buNone/>
            </a:pPr>
            <a:r>
              <a:rPr lang="pl-PL" b="1" u="sng" dirty="0" smtClean="0">
                <a:solidFill>
                  <a:srgbClr val="002060"/>
                </a:solidFill>
              </a:rPr>
              <a:t>2006 r. 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   </a:t>
            </a:r>
            <a:r>
              <a:rPr lang="pl-PL" b="1" dirty="0" smtClean="0">
                <a:solidFill>
                  <a:srgbClr val="C00000"/>
                </a:solidFill>
              </a:rPr>
              <a:t>12 oddziałów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300  uczniów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  25  nauczycieli</a:t>
            </a:r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57158" y="1571612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714876" y="1571612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l-PL" sz="3200" b="1" u="sng" dirty="0" smtClean="0">
                <a:solidFill>
                  <a:srgbClr val="002060"/>
                </a:solidFill>
              </a:rPr>
              <a:t>2011 r.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3200" dirty="0" smtClean="0">
                <a:solidFill>
                  <a:srgbClr val="C00000"/>
                </a:solidFill>
              </a:rPr>
              <a:t>  </a:t>
            </a:r>
            <a:r>
              <a:rPr lang="pl-PL" sz="3200" b="1" dirty="0" smtClean="0">
                <a:solidFill>
                  <a:srgbClr val="C00000"/>
                </a:solidFill>
              </a:rPr>
              <a:t>19  oddziałów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C00000"/>
                </a:solidFill>
              </a:rPr>
              <a:t>410  uczniów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C00000"/>
                </a:solidFill>
              </a:rPr>
              <a:t>  42  nauczycieli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1762116" y="3786190"/>
          <a:ext cx="7381884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957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Szkolne\ZST 2010 Prezentacja dla gimnazjalistów\obrazy\873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088" y="4221088"/>
            <a:ext cx="263691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595101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pl-PL" sz="4400" b="1" u="sng" dirty="0" smtClean="0"/>
              <a:t>Osiągnięcia uczniów</a:t>
            </a:r>
            <a:br>
              <a:rPr lang="pl-PL" sz="4400" b="1" u="sng" dirty="0" smtClean="0"/>
            </a:br>
            <a:r>
              <a:rPr lang="pl-PL" sz="5400" b="1" u="sng" dirty="0" smtClean="0"/>
              <a:t>Zespołu Szkół Technicznych </a:t>
            </a:r>
            <a:r>
              <a:rPr lang="pl-PL" sz="4400" b="1" u="sng" dirty="0" smtClean="0"/>
              <a:t/>
            </a:r>
            <a:br>
              <a:rPr lang="pl-PL" sz="4400" b="1" u="sng" dirty="0" smtClean="0"/>
            </a:br>
            <a:r>
              <a:rPr lang="pl-PL" sz="4400" b="1" u="sng" dirty="0" smtClean="0"/>
              <a:t>w Ciechanowie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pl-PL" sz="2400" b="1" dirty="0" smtClean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pl-PL" sz="3600" b="1" u="sng" dirty="0" smtClean="0"/>
              <a:t>OLIMPIADA WIEDZY I UMIEJĘTNOŚCI BUDOWLANYCH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pl-PL" sz="2400" b="1" dirty="0" smtClean="0"/>
              <a:t>2005 r. - uczeń ZST zajął II miejsce w okręgu i został finalistą etapu centralnego,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pl-PL" sz="2400" b="1" dirty="0" smtClean="0"/>
              <a:t>2008 r. - uczennica ZST została laureatką </a:t>
            </a:r>
            <a:br>
              <a:rPr lang="pl-PL" sz="2400" b="1" dirty="0" smtClean="0"/>
            </a:br>
            <a:r>
              <a:rPr lang="pl-PL" sz="2400" b="1" dirty="0" smtClean="0"/>
              <a:t>etapu okręgowego,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pl-PL" sz="2400" b="1" dirty="0" smtClean="0"/>
              <a:t>2009 r. - uczeń ZST zajął II miejsce i</a:t>
            </a:r>
            <a:br>
              <a:rPr lang="pl-PL" sz="2400" b="1" dirty="0" smtClean="0"/>
            </a:br>
            <a:r>
              <a:rPr lang="pl-PL" sz="2400" b="1" dirty="0" smtClean="0"/>
              <a:t>  został finalistą etapu centralnego.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pl-PL" sz="2400" b="1" smtClean="0"/>
              <a:t>2010 </a:t>
            </a:r>
            <a:r>
              <a:rPr lang="pl-PL" sz="2400" b="1" dirty="0" smtClean="0"/>
              <a:t>– uczniowie ZST zostali: finalistą i laureatem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pl-PL" sz="2400" b="1" dirty="0" smtClean="0"/>
              <a:t>                    etapu centralnego</a:t>
            </a:r>
          </a:p>
        </p:txBody>
      </p:sp>
      <p:pic>
        <p:nvPicPr>
          <p:cNvPr id="5" name="Picture 2" descr="K:\Szkolne\Napisy wkładki logo zst 2009 2010\logo\ZS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72140"/>
            <a:ext cx="1643074" cy="11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1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pl-PL" sz="4400" b="1" u="sng" dirty="0" smtClean="0"/>
              <a:t>Zagraniczne praktyki zawodowe </a:t>
            </a:r>
            <a:r>
              <a:rPr lang="pl-PL" sz="4400" b="1" dirty="0" smtClean="0"/>
              <a:t/>
            </a:r>
            <a:br>
              <a:rPr lang="pl-PL" sz="4400" b="1" dirty="0" smtClean="0"/>
            </a:br>
            <a:r>
              <a:rPr lang="pl-PL" sz="3600" b="1" dirty="0" smtClean="0"/>
              <a:t>w ramach programu  </a:t>
            </a:r>
            <a:r>
              <a:rPr lang="pl-PL" sz="4400" b="1" dirty="0" smtClean="0"/>
              <a:t/>
            </a:r>
            <a:br>
              <a:rPr lang="pl-PL" sz="4400" b="1" dirty="0" smtClean="0"/>
            </a:br>
            <a:r>
              <a:rPr lang="pl-PL" sz="4400" b="1" dirty="0" smtClean="0"/>
              <a:t>Leonardo da Vinci. 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pl-PL" sz="2800" b="1" dirty="0" err="1" smtClean="0"/>
              <a:t>ÜAZ</a:t>
            </a:r>
            <a:r>
              <a:rPr lang="pl-PL" sz="2800" b="1" dirty="0" smtClean="0"/>
              <a:t> BAUWIRTSCHAFT 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pl-PL" sz="2800" b="1" dirty="0" smtClean="0"/>
              <a:t>FRANKFURT (ODER)-WRIEZEN     </a:t>
            </a:r>
            <a:br>
              <a:rPr lang="pl-PL" sz="2800" b="1" dirty="0" smtClean="0"/>
            </a:br>
            <a:r>
              <a:rPr lang="pl-PL" sz="2800" b="1" dirty="0" smtClean="0"/>
              <a:t>          15234 Frankfurt (</a:t>
            </a:r>
            <a:r>
              <a:rPr lang="pl-PL" sz="2800" b="1" dirty="0" err="1" smtClean="0"/>
              <a:t>Oder</a:t>
            </a:r>
            <a:r>
              <a:rPr lang="pl-PL" sz="2800" b="1" dirty="0" smtClean="0"/>
              <a:t>) </a:t>
            </a:r>
            <a:r>
              <a:rPr lang="pl-PL" sz="2800" b="1" dirty="0" err="1" smtClean="0"/>
              <a:t>Am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Erlengrund</a:t>
            </a:r>
            <a:r>
              <a:rPr lang="pl-PL" sz="2800" b="1" dirty="0" smtClean="0"/>
              <a:t> 2</a:t>
            </a:r>
          </a:p>
        </p:txBody>
      </p:sp>
      <p:pic>
        <p:nvPicPr>
          <p:cNvPr id="4" name="Picture 5" descr="ÜAZ_FFO_Eing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17" y="3000373"/>
            <a:ext cx="8060011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K:\Szkolne\Napisy wkładki logo zst 2009 2010\logo\ZST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72140"/>
            <a:ext cx="1643074" cy="11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978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1" y="44624"/>
            <a:ext cx="8604448" cy="68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850275" y="2257337"/>
            <a:ext cx="72008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3">
                    <a:lumMod val="50000"/>
                  </a:schemeClr>
                </a:solidFill>
              </a:rPr>
              <a:t>„Nowe wyzwania”</a:t>
            </a:r>
          </a:p>
          <a:p>
            <a:pPr algn="ctr"/>
            <a:r>
              <a:rPr lang="pl-PL" b="1" dirty="0" smtClean="0"/>
              <a:t>REALIZACJA </a:t>
            </a:r>
            <a:br>
              <a:rPr lang="pl-PL" b="1" dirty="0" smtClean="0"/>
            </a:br>
            <a:r>
              <a:rPr lang="pl-PL" b="1" dirty="0" smtClean="0"/>
              <a:t>10.12.2010-09.11.2011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38921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1" y="44624"/>
            <a:ext cx="8604448" cy="68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850275" y="2257337"/>
            <a:ext cx="72008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3">
                    <a:lumMod val="50000"/>
                  </a:schemeClr>
                </a:solidFill>
              </a:rPr>
              <a:t>„Droga do sukcesu”</a:t>
            </a:r>
          </a:p>
          <a:p>
            <a:pPr algn="ctr"/>
            <a:r>
              <a:rPr lang="pl-PL" b="1" dirty="0" smtClean="0"/>
              <a:t>REALIZACJA </a:t>
            </a:r>
            <a:br>
              <a:rPr lang="pl-PL" b="1" dirty="0" smtClean="0"/>
            </a:br>
            <a:r>
              <a:rPr lang="pl-PL" b="1" dirty="0" smtClean="0"/>
              <a:t>1.10.2011-31.08.2012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38921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351</Words>
  <Application>Microsoft Office PowerPoint</Application>
  <PresentationFormat>Pokaz na ekranie (4:3)</PresentationFormat>
  <Paragraphs>115</Paragraphs>
  <Slides>28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Zespół Szkół Technicznych im. Stanisława Płoskiego w Ciechanowie</vt:lpstr>
      <vt:lpstr>Główne kierunki kształcenia w ZST w 2006 roku</vt:lpstr>
      <vt:lpstr>Główne kierunki kształcenia  w ZST obecnie</vt:lpstr>
      <vt:lpstr>Główne kierunki kształcenia w ZST</vt:lpstr>
      <vt:lpstr>Rok 2006 a 2011</vt:lpstr>
      <vt:lpstr>Slajd 6</vt:lpstr>
      <vt:lpstr>Slajd 7</vt:lpstr>
      <vt:lpstr>Slajd 8</vt:lpstr>
      <vt:lpstr>Slajd 9</vt:lpstr>
      <vt:lpstr>Slajd 10</vt:lpstr>
      <vt:lpstr>Slajd 11</vt:lpstr>
      <vt:lpstr>Slajd 12</vt:lpstr>
      <vt:lpstr>Adaptacja pomieszczeń na laboratoria techniczne</vt:lpstr>
      <vt:lpstr>Adaptacja pomieszczeń na laboratoria techniczne</vt:lpstr>
      <vt:lpstr>Wyposażenie laboratoriów  technicznych</vt:lpstr>
      <vt:lpstr>Wyposażenie laboratoriów  technicznych</vt:lpstr>
      <vt:lpstr>Wyposażenie laboratoriów  technicznych</vt:lpstr>
      <vt:lpstr>Wyposażenie laboratoriów  technicznych</vt:lpstr>
      <vt:lpstr>Wyposażenie laboratoriów  technicznych</vt:lpstr>
      <vt:lpstr>Wyposażenie laboratoriów  technicznych</vt:lpstr>
      <vt:lpstr>Slajd 21</vt:lpstr>
      <vt:lpstr>UMOWY O WSPÓŁPRACY</vt:lpstr>
      <vt:lpstr>SYSTEM KONTROLI FREKWENCJI  I POSTĘPÓW W NAUCE DZIENNIK ELEKTRONICZNY</vt:lpstr>
      <vt:lpstr>SZKOLNA PLATFORMA EDUKACYJNA</vt:lpstr>
      <vt:lpstr>DRUKOWANIE ŚWIADECTW I PROTOKÓŁ ELEKTRONICZNY</vt:lpstr>
      <vt:lpstr>KOMPUTER DLA NAUCZYCIELA</vt:lpstr>
      <vt:lpstr>Slajd 27</vt:lpstr>
      <vt:lpstr>Sławomir Kubiński Zespół Szkół Technicznych Ciechanów  Dziękuję za uwagę</vt:lpstr>
    </vt:vector>
  </TitlesOfParts>
  <Company>ZST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 funkcjonowania  i rozwoju ZST</dc:title>
  <dc:creator>Łukasz M.</dc:creator>
  <cp:lastModifiedBy>mwirokiro</cp:lastModifiedBy>
  <cp:revision>136</cp:revision>
  <dcterms:created xsi:type="dcterms:W3CDTF">2010-05-25T18:31:32Z</dcterms:created>
  <dcterms:modified xsi:type="dcterms:W3CDTF">2012-02-16T17:14:03Z</dcterms:modified>
</cp:coreProperties>
</file>